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Lst>
  <p:notesMasterIdLst>
    <p:notesMasterId r:id="rId16"/>
  </p:notesMasterIdLst>
  <p:sldIdLst>
    <p:sldId id="256" r:id="rId2"/>
    <p:sldId id="261" r:id="rId3"/>
    <p:sldId id="257" r:id="rId4"/>
    <p:sldId id="297" r:id="rId5"/>
    <p:sldId id="298" r:id="rId6"/>
    <p:sldId id="302" r:id="rId7"/>
    <p:sldId id="305" r:id="rId8"/>
    <p:sldId id="273" r:id="rId9"/>
    <p:sldId id="306" r:id="rId10"/>
    <p:sldId id="307" r:id="rId11"/>
    <p:sldId id="299" r:id="rId12"/>
    <p:sldId id="300" r:id="rId13"/>
    <p:sldId id="301" r:id="rId14"/>
    <p:sldId id="268" r:id="rId15"/>
  </p:sldIdLst>
  <p:sldSz cx="9144000" cy="5143500" type="screen16x9"/>
  <p:notesSz cx="6858000" cy="9144000"/>
  <p:embeddedFontLst>
    <p:embeddedFont>
      <p:font typeface="Advent Pro SemiBold" panose="020B0604020202020204" charset="0"/>
      <p:regular r:id="rId17"/>
      <p:bold r:id="rId18"/>
      <p:italic r:id="rId19"/>
      <p:boldItalic r:id="rId20"/>
    </p:embeddedFont>
    <p:embeddedFont>
      <p:font typeface="Fira Sans Condensed Medium" panose="020B0603050000020004" pitchFamily="34" charset="0"/>
      <p:regular r:id="rId21"/>
      <p:bold r:id="rId22"/>
      <p:italic r:id="rId23"/>
      <p:boldItalic r:id="rId24"/>
    </p:embeddedFont>
    <p:embeddedFont>
      <p:font typeface="Maven Pro" panose="020B0604020202020204" charset="0"/>
      <p:regular r:id="rId25"/>
      <p:bold r:id="rId26"/>
    </p:embeddedFont>
    <p:embeddedFont>
      <p:font typeface="Nunito Light" pitchFamily="2" charset="0"/>
      <p:regular r:id="rId27"/>
      <p:italic r:id="rId28"/>
    </p:embeddedFont>
    <p:embeddedFont>
      <p:font typeface="Share Tech" panose="020B0604020202020204" charset="0"/>
      <p:regular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8D324DB-DF04-4280-BA4B-25F978383F26}">
  <a:tblStyle styleId="{A8D324DB-DF04-4280-BA4B-25F978383F2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0462" autoAdjust="0"/>
    <p:restoredTop sz="94660"/>
  </p:normalViewPr>
  <p:slideViewPr>
    <p:cSldViewPr snapToGrid="0">
      <p:cViewPr>
        <p:scale>
          <a:sx n="50" d="100"/>
          <a:sy n="50" d="100"/>
        </p:scale>
        <p:origin x="101" y="97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g6c52a2e8d8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3" name="Google Shape;433;g6c52a2e8d8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Google Shape;463;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4" name="Google Shape;464;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484275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Google Shape;463;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4" name="Google Shape;464;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965179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Google Shape;463;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4" name="Google Shape;464;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585868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Google Shape;463;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4" name="Google Shape;464;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399676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7"/>
        <p:cNvGrpSpPr/>
        <p:nvPr/>
      </p:nvGrpSpPr>
      <p:grpSpPr>
        <a:xfrm>
          <a:off x="0" y="0"/>
          <a:ext cx="0" cy="0"/>
          <a:chOff x="0" y="0"/>
          <a:chExt cx="0" cy="0"/>
        </a:xfrm>
      </p:grpSpPr>
      <p:sp>
        <p:nvSpPr>
          <p:cNvPr id="1078" name="Google Shape;1078;g70d13569c7_2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9" name="Google Shape;1079;g70d13569c7_2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7"/>
        <p:cNvGrpSpPr/>
        <p:nvPr/>
      </p:nvGrpSpPr>
      <p:grpSpPr>
        <a:xfrm>
          <a:off x="0" y="0"/>
          <a:ext cx="0" cy="0"/>
          <a:chOff x="0" y="0"/>
          <a:chExt cx="0" cy="0"/>
        </a:xfrm>
      </p:grpSpPr>
      <p:sp>
        <p:nvSpPr>
          <p:cNvPr id="598" name="Google Shape;598;g6c4305b01e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9" name="Google Shape;599;g6c4305b01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Google Shape;463;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4" name="Google Shape;464;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Google Shape;463;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4" name="Google Shape;464;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480935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Google Shape;463;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4" name="Google Shape;464;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511847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4"/>
        <p:cNvGrpSpPr/>
        <p:nvPr/>
      </p:nvGrpSpPr>
      <p:grpSpPr>
        <a:xfrm>
          <a:off x="0" y="0"/>
          <a:ext cx="0" cy="0"/>
          <a:chOff x="0" y="0"/>
          <a:chExt cx="0" cy="0"/>
        </a:xfrm>
      </p:grpSpPr>
      <p:sp>
        <p:nvSpPr>
          <p:cNvPr id="1325" name="Google Shape;1325;g6c60e245bf_1_313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6" name="Google Shape;1326;g6c60e245bf_1_313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261234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4"/>
        <p:cNvGrpSpPr/>
        <p:nvPr/>
      </p:nvGrpSpPr>
      <p:grpSpPr>
        <a:xfrm>
          <a:off x="0" y="0"/>
          <a:ext cx="0" cy="0"/>
          <a:chOff x="0" y="0"/>
          <a:chExt cx="0" cy="0"/>
        </a:xfrm>
      </p:grpSpPr>
      <p:sp>
        <p:nvSpPr>
          <p:cNvPr id="1325" name="Google Shape;1325;g6c60e245bf_1_313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6" name="Google Shape;1326;g6c60e245bf_1_313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36341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0"/>
        <p:cNvGrpSpPr/>
        <p:nvPr/>
      </p:nvGrpSpPr>
      <p:grpSpPr>
        <a:xfrm>
          <a:off x="0" y="0"/>
          <a:ext cx="0" cy="0"/>
          <a:chOff x="0" y="0"/>
          <a:chExt cx="0" cy="0"/>
        </a:xfrm>
      </p:grpSpPr>
      <p:sp>
        <p:nvSpPr>
          <p:cNvPr id="1161" name="Google Shape;1161;g6c52a2e8d8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2" name="Google Shape;1162;g6c52a2e8d8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4"/>
        <p:cNvGrpSpPr/>
        <p:nvPr/>
      </p:nvGrpSpPr>
      <p:grpSpPr>
        <a:xfrm>
          <a:off x="0" y="0"/>
          <a:ext cx="0" cy="0"/>
          <a:chOff x="0" y="0"/>
          <a:chExt cx="0" cy="0"/>
        </a:xfrm>
      </p:grpSpPr>
      <p:sp>
        <p:nvSpPr>
          <p:cNvPr id="1325" name="Google Shape;1325;g6c60e245bf_1_313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6" name="Google Shape;1326;g6c60e245bf_1_313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29049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561650" y="751888"/>
            <a:ext cx="60207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solidFill>
                  <a:schemeClr val="l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924250" y="2804488"/>
            <a:ext cx="3295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1060456" y="1158638"/>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79974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257933" y="2452405"/>
            <a:ext cx="57599" cy="575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10023" y="4821495"/>
            <a:ext cx="98059" cy="98295"/>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8263682" y="-434366"/>
            <a:ext cx="188886" cy="1181531"/>
            <a:chOff x="2877432" y="975334"/>
            <a:chExt cx="188886" cy="1181531"/>
          </a:xfrm>
        </p:grpSpPr>
        <p:sp>
          <p:nvSpPr>
            <p:cNvPr id="18" name="Google Shape;18;p2"/>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2"/>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oogle Shape;22;p2"/>
          <p:cNvGrpSpPr/>
          <p:nvPr/>
        </p:nvGrpSpPr>
        <p:grpSpPr>
          <a:xfrm>
            <a:off x="3090746" y="-533657"/>
            <a:ext cx="98059" cy="1147596"/>
            <a:chOff x="3347921" y="16006"/>
            <a:chExt cx="98059" cy="1147596"/>
          </a:xfrm>
        </p:grpSpPr>
        <p:sp>
          <p:nvSpPr>
            <p:cNvPr id="23" name="Google Shape;23;p2"/>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25;p2"/>
          <p:cNvGrpSpPr/>
          <p:nvPr/>
        </p:nvGrpSpPr>
        <p:grpSpPr>
          <a:xfrm>
            <a:off x="4892771" y="-340112"/>
            <a:ext cx="121172" cy="760495"/>
            <a:chOff x="5245196" y="3136513"/>
            <a:chExt cx="121172" cy="760495"/>
          </a:xfrm>
        </p:grpSpPr>
        <p:sp>
          <p:nvSpPr>
            <p:cNvPr id="26" name="Google Shape;26;p2"/>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28;p2"/>
          <p:cNvGrpSpPr/>
          <p:nvPr/>
        </p:nvGrpSpPr>
        <p:grpSpPr>
          <a:xfrm>
            <a:off x="250617" y="2402301"/>
            <a:ext cx="188650" cy="2468354"/>
            <a:chOff x="250617" y="2402301"/>
            <a:chExt cx="188650" cy="2468354"/>
          </a:xfrm>
        </p:grpSpPr>
        <p:sp>
          <p:nvSpPr>
            <p:cNvPr id="29" name="Google Shape;29;p2"/>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Google Shape;33;p2"/>
          <p:cNvSpPr/>
          <p:nvPr/>
        </p:nvSpPr>
        <p:spPr>
          <a:xfrm>
            <a:off x="8935726" y="10"/>
            <a:ext cx="8464" cy="2519637"/>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 name="Google Shape;35;p2"/>
          <p:cNvGrpSpPr/>
          <p:nvPr/>
        </p:nvGrpSpPr>
        <p:grpSpPr>
          <a:xfrm>
            <a:off x="2038689" y="173907"/>
            <a:ext cx="57599" cy="831799"/>
            <a:chOff x="2038689" y="173907"/>
            <a:chExt cx="57599" cy="831799"/>
          </a:xfrm>
        </p:grpSpPr>
        <p:sp>
          <p:nvSpPr>
            <p:cNvPr id="36" name="Google Shape;36;p2"/>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sp>
        <p:nvSpPr>
          <p:cNvPr id="106" name="Google Shape;106;p7"/>
          <p:cNvSpPr txBox="1">
            <a:spLocks noGrp="1"/>
          </p:cNvSpPr>
          <p:nvPr>
            <p:ph type="body" idx="1"/>
          </p:nvPr>
        </p:nvSpPr>
        <p:spPr>
          <a:xfrm>
            <a:off x="618306" y="2199025"/>
            <a:ext cx="1905900" cy="12963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6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107" name="Google Shape;107;p7"/>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108" name="Google Shape;108;p7"/>
          <p:cNvSpPr/>
          <p:nvPr/>
        </p:nvSpPr>
        <p:spPr>
          <a:xfrm>
            <a:off x="7131388" y="36535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7"/>
          <p:cNvSpPr/>
          <p:nvPr/>
        </p:nvSpPr>
        <p:spPr>
          <a:xfrm>
            <a:off x="8403188" y="2183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7"/>
          <p:cNvSpPr/>
          <p:nvPr/>
        </p:nvSpPr>
        <p:spPr>
          <a:xfrm>
            <a:off x="7776788" y="3625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7"/>
          <p:cNvSpPr/>
          <p:nvPr/>
        </p:nvSpPr>
        <p:spPr>
          <a:xfrm>
            <a:off x="8539438" y="5409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 name="Google Shape;112;p7"/>
          <p:cNvGrpSpPr/>
          <p:nvPr/>
        </p:nvGrpSpPr>
        <p:grpSpPr>
          <a:xfrm>
            <a:off x="6626134" y="-164562"/>
            <a:ext cx="121172" cy="760495"/>
            <a:chOff x="5245196" y="3136513"/>
            <a:chExt cx="121172" cy="760495"/>
          </a:xfrm>
        </p:grpSpPr>
        <p:sp>
          <p:nvSpPr>
            <p:cNvPr id="113" name="Google Shape;113;p7"/>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7"/>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 name="Google Shape;115;p7"/>
          <p:cNvSpPr/>
          <p:nvPr/>
        </p:nvSpPr>
        <p:spPr>
          <a:xfrm>
            <a:off x="318213" y="44189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7"/>
          <p:cNvSpPr/>
          <p:nvPr/>
        </p:nvSpPr>
        <p:spPr>
          <a:xfrm>
            <a:off x="454463" y="47414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17"/>
        <p:cNvGrpSpPr/>
        <p:nvPr/>
      </p:nvGrpSpPr>
      <p:grpSpPr>
        <a:xfrm>
          <a:off x="0" y="0"/>
          <a:ext cx="0" cy="0"/>
          <a:chOff x="0" y="0"/>
          <a:chExt cx="0" cy="0"/>
        </a:xfrm>
      </p:grpSpPr>
      <p:sp>
        <p:nvSpPr>
          <p:cNvPr id="118" name="Google Shape;118;p8"/>
          <p:cNvSpPr txBox="1">
            <a:spLocks noGrp="1"/>
          </p:cNvSpPr>
          <p:nvPr>
            <p:ph type="title"/>
          </p:nvPr>
        </p:nvSpPr>
        <p:spPr>
          <a:xfrm>
            <a:off x="2037000" y="1496400"/>
            <a:ext cx="5070000" cy="21507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19" name="Google Shape;119;p8"/>
          <p:cNvSpPr/>
          <p:nvPr/>
        </p:nvSpPr>
        <p:spPr>
          <a:xfrm>
            <a:off x="1060456" y="1158638"/>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a:off x="779974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a:off x="5257933" y="2452405"/>
            <a:ext cx="57599" cy="575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8"/>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8"/>
          <p:cNvSpPr/>
          <p:nvPr/>
        </p:nvSpPr>
        <p:spPr>
          <a:xfrm>
            <a:off x="2307882" y="3002386"/>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5" name="Google Shape;125;p8"/>
          <p:cNvGrpSpPr/>
          <p:nvPr/>
        </p:nvGrpSpPr>
        <p:grpSpPr>
          <a:xfrm>
            <a:off x="8263682" y="-434366"/>
            <a:ext cx="188886" cy="1181531"/>
            <a:chOff x="2877432" y="975334"/>
            <a:chExt cx="188886" cy="1181531"/>
          </a:xfrm>
        </p:grpSpPr>
        <p:sp>
          <p:nvSpPr>
            <p:cNvPr id="126" name="Google Shape;126;p8"/>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8"/>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8"/>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 name="Google Shape;129;p8"/>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8"/>
          <p:cNvSpPr/>
          <p:nvPr/>
        </p:nvSpPr>
        <p:spPr>
          <a:xfrm>
            <a:off x="6293004" y="835609"/>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8"/>
          <p:cNvSpPr/>
          <p:nvPr/>
        </p:nvSpPr>
        <p:spPr>
          <a:xfrm>
            <a:off x="1778504" y="2156778"/>
            <a:ext cx="119993" cy="119966"/>
          </a:xfrm>
          <a:custGeom>
            <a:avLst/>
            <a:gdLst/>
            <a:ahLst/>
            <a:cxnLst/>
            <a:rect l="l" t="t" r="r" b="b"/>
            <a:pathLst>
              <a:path w="4579" h="4578" extrusionOk="0">
                <a:moveTo>
                  <a:pt x="1" y="0"/>
                </a:moveTo>
                <a:lnTo>
                  <a:pt x="1" y="4578"/>
                </a:lnTo>
                <a:lnTo>
                  <a:pt x="4578" y="4578"/>
                </a:lnTo>
                <a:lnTo>
                  <a:pt x="457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2" name="Google Shape;132;p8"/>
          <p:cNvGrpSpPr/>
          <p:nvPr/>
        </p:nvGrpSpPr>
        <p:grpSpPr>
          <a:xfrm>
            <a:off x="3090746" y="-533657"/>
            <a:ext cx="98059" cy="1147596"/>
            <a:chOff x="3347921" y="16006"/>
            <a:chExt cx="98059" cy="1147596"/>
          </a:xfrm>
        </p:grpSpPr>
        <p:sp>
          <p:nvSpPr>
            <p:cNvPr id="133" name="Google Shape;133;p8"/>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8"/>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 name="Google Shape;135;p8"/>
          <p:cNvGrpSpPr/>
          <p:nvPr/>
        </p:nvGrpSpPr>
        <p:grpSpPr>
          <a:xfrm>
            <a:off x="4892771" y="-340112"/>
            <a:ext cx="121172" cy="760495"/>
            <a:chOff x="5245196" y="3136513"/>
            <a:chExt cx="121172" cy="760495"/>
          </a:xfrm>
        </p:grpSpPr>
        <p:sp>
          <p:nvSpPr>
            <p:cNvPr id="136" name="Google Shape;136;p8"/>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8"/>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 name="Google Shape;138;p8"/>
          <p:cNvGrpSpPr/>
          <p:nvPr/>
        </p:nvGrpSpPr>
        <p:grpSpPr>
          <a:xfrm>
            <a:off x="6967836" y="85439"/>
            <a:ext cx="133252" cy="1952377"/>
            <a:chOff x="6780548" y="337714"/>
            <a:chExt cx="133252" cy="1952377"/>
          </a:xfrm>
        </p:grpSpPr>
        <p:sp>
          <p:nvSpPr>
            <p:cNvPr id="139" name="Google Shape;139;p8"/>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8"/>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 name="Google Shape;141;p8"/>
          <p:cNvGrpSpPr/>
          <p:nvPr/>
        </p:nvGrpSpPr>
        <p:grpSpPr>
          <a:xfrm>
            <a:off x="250617" y="2402301"/>
            <a:ext cx="188650" cy="2468354"/>
            <a:chOff x="250617" y="2402301"/>
            <a:chExt cx="188650" cy="2468354"/>
          </a:xfrm>
        </p:grpSpPr>
        <p:sp>
          <p:nvSpPr>
            <p:cNvPr id="142" name="Google Shape;142;p8"/>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8"/>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8"/>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8"/>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 name="Google Shape;146;p8"/>
          <p:cNvGrpSpPr/>
          <p:nvPr/>
        </p:nvGrpSpPr>
        <p:grpSpPr>
          <a:xfrm>
            <a:off x="982417" y="1695096"/>
            <a:ext cx="199237" cy="2828935"/>
            <a:chOff x="1608717" y="1280046"/>
            <a:chExt cx="199237" cy="2828935"/>
          </a:xfrm>
        </p:grpSpPr>
        <p:sp>
          <p:nvSpPr>
            <p:cNvPr id="147" name="Google Shape;147;p8"/>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8"/>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8"/>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0" name="Google Shape;150;p8"/>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1" name="Google Shape;151;p8"/>
          <p:cNvGrpSpPr/>
          <p:nvPr/>
        </p:nvGrpSpPr>
        <p:grpSpPr>
          <a:xfrm>
            <a:off x="2038689" y="173907"/>
            <a:ext cx="57599" cy="831799"/>
            <a:chOff x="2038689" y="173907"/>
            <a:chExt cx="57599" cy="831799"/>
          </a:xfrm>
        </p:grpSpPr>
        <p:sp>
          <p:nvSpPr>
            <p:cNvPr id="152" name="Google Shape;152;p8"/>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8"/>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8"/>
          <p:cNvGrpSpPr/>
          <p:nvPr/>
        </p:nvGrpSpPr>
        <p:grpSpPr>
          <a:xfrm>
            <a:off x="8008096" y="2108910"/>
            <a:ext cx="199001" cy="2139769"/>
            <a:chOff x="8008096" y="2108910"/>
            <a:chExt cx="199001" cy="2139769"/>
          </a:xfrm>
        </p:grpSpPr>
        <p:sp>
          <p:nvSpPr>
            <p:cNvPr id="155" name="Google Shape;155;p8"/>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8"/>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 name="Google Shape;157;p8"/>
          <p:cNvSpPr/>
          <p:nvPr/>
        </p:nvSpPr>
        <p:spPr>
          <a:xfrm>
            <a:off x="2702019" y="1158651"/>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8" name="Google Shape;158;p8"/>
          <p:cNvGrpSpPr/>
          <p:nvPr/>
        </p:nvGrpSpPr>
        <p:grpSpPr>
          <a:xfrm>
            <a:off x="4095146" y="-859690"/>
            <a:ext cx="199001" cy="2139769"/>
            <a:chOff x="8008096" y="2108910"/>
            <a:chExt cx="199001" cy="2139769"/>
          </a:xfrm>
        </p:grpSpPr>
        <p:sp>
          <p:nvSpPr>
            <p:cNvPr id="159" name="Google Shape;159;p8"/>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8"/>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 name="Google Shape;161;p8"/>
          <p:cNvGrpSpPr/>
          <p:nvPr/>
        </p:nvGrpSpPr>
        <p:grpSpPr>
          <a:xfrm>
            <a:off x="6333286" y="3704939"/>
            <a:ext cx="133252" cy="1952377"/>
            <a:chOff x="6780548" y="337714"/>
            <a:chExt cx="133252" cy="1952377"/>
          </a:xfrm>
        </p:grpSpPr>
        <p:sp>
          <p:nvSpPr>
            <p:cNvPr id="162" name="Google Shape;162;p8"/>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8"/>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 name="Google Shape;164;p8"/>
          <p:cNvGrpSpPr/>
          <p:nvPr/>
        </p:nvGrpSpPr>
        <p:grpSpPr>
          <a:xfrm>
            <a:off x="2702021" y="3612763"/>
            <a:ext cx="121172" cy="760495"/>
            <a:chOff x="5245196" y="3136513"/>
            <a:chExt cx="121172" cy="760495"/>
          </a:xfrm>
        </p:grpSpPr>
        <p:sp>
          <p:nvSpPr>
            <p:cNvPr id="165" name="Google Shape;165;p8"/>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8"/>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7" name="Google Shape;167;p8"/>
          <p:cNvSpPr/>
          <p:nvPr/>
        </p:nvSpPr>
        <p:spPr>
          <a:xfrm>
            <a:off x="5539523" y="4516718"/>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8"/>
          <p:cNvSpPr/>
          <p:nvPr/>
        </p:nvSpPr>
        <p:spPr>
          <a:xfrm>
            <a:off x="6994217" y="3378784"/>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69"/>
        <p:cNvGrpSpPr/>
        <p:nvPr/>
      </p:nvGrpSpPr>
      <p:grpSpPr>
        <a:xfrm>
          <a:off x="0" y="0"/>
          <a:ext cx="0" cy="0"/>
          <a:chOff x="0" y="0"/>
          <a:chExt cx="0" cy="0"/>
        </a:xfrm>
      </p:grpSpPr>
      <p:sp>
        <p:nvSpPr>
          <p:cNvPr id="170" name="Google Shape;170;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71" name="Google Shape;171;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72" name="Google Shape;172;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six columns">
  <p:cSld name="CUSTOM_1_1_1">
    <p:spTree>
      <p:nvGrpSpPr>
        <p:cNvPr id="1" name="Shape 311"/>
        <p:cNvGrpSpPr/>
        <p:nvPr/>
      </p:nvGrpSpPr>
      <p:grpSpPr>
        <a:xfrm>
          <a:off x="0" y="0"/>
          <a:ext cx="0" cy="0"/>
          <a:chOff x="0" y="0"/>
          <a:chExt cx="0" cy="0"/>
        </a:xfrm>
      </p:grpSpPr>
      <p:sp>
        <p:nvSpPr>
          <p:cNvPr id="312" name="Google Shape;312;p16"/>
          <p:cNvSpPr txBox="1">
            <a:spLocks noGrp="1"/>
          </p:cNvSpPr>
          <p:nvPr>
            <p:ph type="ctrTitle"/>
          </p:nvPr>
        </p:nvSpPr>
        <p:spPr>
          <a:xfrm>
            <a:off x="1121525" y="2302200"/>
            <a:ext cx="1881300" cy="4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13" name="Google Shape;313;p16"/>
          <p:cNvSpPr txBox="1">
            <a:spLocks noGrp="1"/>
          </p:cNvSpPr>
          <p:nvPr>
            <p:ph type="subTitle" idx="1"/>
          </p:nvPr>
        </p:nvSpPr>
        <p:spPr>
          <a:xfrm>
            <a:off x="961925" y="1643751"/>
            <a:ext cx="2200500" cy="82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3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14" name="Google Shape;314;p16"/>
          <p:cNvSpPr txBox="1">
            <a:spLocks noGrp="1"/>
          </p:cNvSpPr>
          <p:nvPr>
            <p:ph type="ctrTitle" idx="2"/>
          </p:nvPr>
        </p:nvSpPr>
        <p:spPr>
          <a:xfrm>
            <a:off x="3628263" y="2302200"/>
            <a:ext cx="1881300" cy="4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15" name="Google Shape;315;p16"/>
          <p:cNvSpPr txBox="1">
            <a:spLocks noGrp="1"/>
          </p:cNvSpPr>
          <p:nvPr>
            <p:ph type="subTitle" idx="3"/>
          </p:nvPr>
        </p:nvSpPr>
        <p:spPr>
          <a:xfrm>
            <a:off x="3468663" y="1643759"/>
            <a:ext cx="2200500" cy="82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3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16" name="Google Shape;316;p16"/>
          <p:cNvSpPr txBox="1">
            <a:spLocks noGrp="1"/>
          </p:cNvSpPr>
          <p:nvPr>
            <p:ph type="ctrTitle" idx="4"/>
          </p:nvPr>
        </p:nvSpPr>
        <p:spPr>
          <a:xfrm>
            <a:off x="6142624" y="2302200"/>
            <a:ext cx="1881300" cy="4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17" name="Google Shape;317;p16"/>
          <p:cNvSpPr txBox="1">
            <a:spLocks noGrp="1"/>
          </p:cNvSpPr>
          <p:nvPr>
            <p:ph type="subTitle" idx="5"/>
          </p:nvPr>
        </p:nvSpPr>
        <p:spPr>
          <a:xfrm>
            <a:off x="5947924" y="1643751"/>
            <a:ext cx="2270700" cy="82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3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18" name="Google Shape;318;p16"/>
          <p:cNvSpPr txBox="1">
            <a:spLocks noGrp="1"/>
          </p:cNvSpPr>
          <p:nvPr>
            <p:ph type="ctrTitle" idx="6"/>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319" name="Google Shape;319;p16"/>
          <p:cNvSpPr txBox="1">
            <a:spLocks noGrp="1"/>
          </p:cNvSpPr>
          <p:nvPr>
            <p:ph type="ctrTitle" idx="7"/>
          </p:nvPr>
        </p:nvSpPr>
        <p:spPr>
          <a:xfrm>
            <a:off x="1121525" y="4134800"/>
            <a:ext cx="1881300" cy="4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20" name="Google Shape;320;p16"/>
          <p:cNvSpPr txBox="1">
            <a:spLocks noGrp="1"/>
          </p:cNvSpPr>
          <p:nvPr>
            <p:ph type="subTitle" idx="8"/>
          </p:nvPr>
        </p:nvSpPr>
        <p:spPr>
          <a:xfrm>
            <a:off x="961925" y="3479251"/>
            <a:ext cx="2200500" cy="82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3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21" name="Google Shape;321;p16"/>
          <p:cNvSpPr txBox="1">
            <a:spLocks noGrp="1"/>
          </p:cNvSpPr>
          <p:nvPr>
            <p:ph type="ctrTitle" idx="9"/>
          </p:nvPr>
        </p:nvSpPr>
        <p:spPr>
          <a:xfrm>
            <a:off x="3628263" y="4134800"/>
            <a:ext cx="1881300" cy="4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22" name="Google Shape;322;p16"/>
          <p:cNvSpPr txBox="1">
            <a:spLocks noGrp="1"/>
          </p:cNvSpPr>
          <p:nvPr>
            <p:ph type="subTitle" idx="13"/>
          </p:nvPr>
        </p:nvSpPr>
        <p:spPr>
          <a:xfrm>
            <a:off x="3533613" y="3479251"/>
            <a:ext cx="2070600" cy="82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3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23" name="Google Shape;323;p16"/>
          <p:cNvSpPr txBox="1">
            <a:spLocks noGrp="1"/>
          </p:cNvSpPr>
          <p:nvPr>
            <p:ph type="ctrTitle" idx="14"/>
          </p:nvPr>
        </p:nvSpPr>
        <p:spPr>
          <a:xfrm>
            <a:off x="6142624" y="4134800"/>
            <a:ext cx="1881300" cy="4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24" name="Google Shape;324;p16"/>
          <p:cNvSpPr txBox="1">
            <a:spLocks noGrp="1"/>
          </p:cNvSpPr>
          <p:nvPr>
            <p:ph type="subTitle" idx="15"/>
          </p:nvPr>
        </p:nvSpPr>
        <p:spPr>
          <a:xfrm>
            <a:off x="5947924" y="3479251"/>
            <a:ext cx="2270700" cy="82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3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25" name="Google Shape;325;p16"/>
          <p:cNvSpPr/>
          <p:nvPr/>
        </p:nvSpPr>
        <p:spPr>
          <a:xfrm>
            <a:off x="7573050" y="27737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6"/>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6"/>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6"/>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6"/>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6"/>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6"/>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6"/>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6"/>
          <p:cNvSpPr/>
          <p:nvPr/>
        </p:nvSpPr>
        <p:spPr>
          <a:xfrm>
            <a:off x="564075" y="47539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four columns">
  <p:cSld name="CUSTOM_2">
    <p:spTree>
      <p:nvGrpSpPr>
        <p:cNvPr id="1" name="Shape 334"/>
        <p:cNvGrpSpPr/>
        <p:nvPr/>
      </p:nvGrpSpPr>
      <p:grpSpPr>
        <a:xfrm>
          <a:off x="0" y="0"/>
          <a:ext cx="0" cy="0"/>
          <a:chOff x="0" y="0"/>
          <a:chExt cx="0" cy="0"/>
        </a:xfrm>
      </p:grpSpPr>
      <p:sp>
        <p:nvSpPr>
          <p:cNvPr id="335" name="Google Shape;335;p17"/>
          <p:cNvSpPr txBox="1">
            <a:spLocks noGrp="1"/>
          </p:cNvSpPr>
          <p:nvPr>
            <p:ph type="ctrTitle"/>
          </p:nvPr>
        </p:nvSpPr>
        <p:spPr>
          <a:xfrm>
            <a:off x="1218541" y="1373195"/>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6" name="Google Shape;336;p17"/>
          <p:cNvSpPr txBox="1">
            <a:spLocks noGrp="1"/>
          </p:cNvSpPr>
          <p:nvPr>
            <p:ph type="subTitle" idx="1"/>
          </p:nvPr>
        </p:nvSpPr>
        <p:spPr>
          <a:xfrm>
            <a:off x="1218541" y="1865495"/>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37" name="Google Shape;337;p17"/>
          <p:cNvSpPr txBox="1">
            <a:spLocks noGrp="1"/>
          </p:cNvSpPr>
          <p:nvPr>
            <p:ph type="ctrTitle" idx="2"/>
          </p:nvPr>
        </p:nvSpPr>
        <p:spPr>
          <a:xfrm>
            <a:off x="6054555" y="1373195"/>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8" name="Google Shape;338;p17"/>
          <p:cNvSpPr txBox="1">
            <a:spLocks noGrp="1"/>
          </p:cNvSpPr>
          <p:nvPr>
            <p:ph type="subTitle" idx="3"/>
          </p:nvPr>
        </p:nvSpPr>
        <p:spPr>
          <a:xfrm>
            <a:off x="6054555" y="1865495"/>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39" name="Google Shape;339;p17"/>
          <p:cNvSpPr txBox="1">
            <a:spLocks noGrp="1"/>
          </p:cNvSpPr>
          <p:nvPr>
            <p:ph type="ctrTitle" idx="4"/>
          </p:nvPr>
        </p:nvSpPr>
        <p:spPr>
          <a:xfrm>
            <a:off x="1218541" y="2778806"/>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40" name="Google Shape;340;p17"/>
          <p:cNvSpPr txBox="1">
            <a:spLocks noGrp="1"/>
          </p:cNvSpPr>
          <p:nvPr>
            <p:ph type="subTitle" idx="5"/>
          </p:nvPr>
        </p:nvSpPr>
        <p:spPr>
          <a:xfrm>
            <a:off x="1116841" y="3271106"/>
            <a:ext cx="20847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41" name="Google Shape;341;p17"/>
          <p:cNvSpPr txBox="1">
            <a:spLocks noGrp="1"/>
          </p:cNvSpPr>
          <p:nvPr>
            <p:ph type="ctrTitle" idx="6"/>
          </p:nvPr>
        </p:nvSpPr>
        <p:spPr>
          <a:xfrm>
            <a:off x="6054555" y="2778806"/>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42" name="Google Shape;342;p17"/>
          <p:cNvSpPr txBox="1">
            <a:spLocks noGrp="1"/>
          </p:cNvSpPr>
          <p:nvPr>
            <p:ph type="subTitle" idx="7"/>
          </p:nvPr>
        </p:nvSpPr>
        <p:spPr>
          <a:xfrm>
            <a:off x="6054555" y="3271106"/>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43" name="Google Shape;343;p17"/>
          <p:cNvSpPr txBox="1">
            <a:spLocks noGrp="1"/>
          </p:cNvSpPr>
          <p:nvPr>
            <p:ph type="ctrTitle" idx="8"/>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344" name="Google Shape;344;p17"/>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7"/>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7"/>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7"/>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7"/>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7"/>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7"/>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7"/>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7"/>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7"/>
          <p:cNvSpPr/>
          <p:nvPr/>
        </p:nvSpPr>
        <p:spPr>
          <a:xfrm>
            <a:off x="816650" y="4612675"/>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list">
  <p:cSld name="CUSTOM_4">
    <p:spTree>
      <p:nvGrpSpPr>
        <p:cNvPr id="1" name="Shape 410"/>
        <p:cNvGrpSpPr/>
        <p:nvPr/>
      </p:nvGrpSpPr>
      <p:grpSpPr>
        <a:xfrm>
          <a:off x="0" y="0"/>
          <a:ext cx="0" cy="0"/>
          <a:chOff x="0" y="0"/>
          <a:chExt cx="0" cy="0"/>
        </a:xfrm>
      </p:grpSpPr>
      <p:sp>
        <p:nvSpPr>
          <p:cNvPr id="411" name="Google Shape;411;p20"/>
          <p:cNvSpPr txBox="1">
            <a:spLocks noGrp="1"/>
          </p:cNvSpPr>
          <p:nvPr>
            <p:ph type="body" idx="1"/>
          </p:nvPr>
        </p:nvSpPr>
        <p:spPr>
          <a:xfrm>
            <a:off x="597375" y="1438003"/>
            <a:ext cx="3908700" cy="25473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chemeClr val="accent2"/>
              </a:buClr>
              <a:buSzPts val="1200"/>
              <a:buChar char="●"/>
              <a:defRPr sz="1200"/>
            </a:lvl1pPr>
            <a:lvl2pPr marL="914400" lvl="1" indent="-292100" rtl="0">
              <a:spcBef>
                <a:spcPts val="1600"/>
              </a:spcBef>
              <a:spcAft>
                <a:spcPts val="0"/>
              </a:spcAft>
              <a:buSzPts val="1000"/>
              <a:buFont typeface="Nunito Light"/>
              <a:buChar char="○"/>
              <a:defRPr/>
            </a:lvl2pPr>
            <a:lvl3pPr marL="1371600" lvl="2" indent="-292100" rtl="0">
              <a:spcBef>
                <a:spcPts val="1600"/>
              </a:spcBef>
              <a:spcAft>
                <a:spcPts val="0"/>
              </a:spcAft>
              <a:buSzPts val="1000"/>
              <a:buFont typeface="Nunito Light"/>
              <a:buChar char="■"/>
              <a:defRPr/>
            </a:lvl3pPr>
            <a:lvl4pPr marL="1828800" lvl="3" indent="-292100" rtl="0">
              <a:spcBef>
                <a:spcPts val="1600"/>
              </a:spcBef>
              <a:spcAft>
                <a:spcPts val="0"/>
              </a:spcAft>
              <a:buSzPts val="1000"/>
              <a:buFont typeface="Nunito Light"/>
              <a:buChar char="●"/>
              <a:defRPr/>
            </a:lvl4pPr>
            <a:lvl5pPr marL="2286000" lvl="4" indent="-292100" rtl="0">
              <a:spcBef>
                <a:spcPts val="1600"/>
              </a:spcBef>
              <a:spcAft>
                <a:spcPts val="0"/>
              </a:spcAft>
              <a:buSzPts val="1000"/>
              <a:buFont typeface="Nunito Light"/>
              <a:buChar char="○"/>
              <a:defRPr/>
            </a:lvl5pPr>
            <a:lvl6pPr marL="2743200" lvl="5" indent="-292100" rtl="0">
              <a:spcBef>
                <a:spcPts val="1600"/>
              </a:spcBef>
              <a:spcAft>
                <a:spcPts val="0"/>
              </a:spcAft>
              <a:buSzPts val="1000"/>
              <a:buFont typeface="Nunito Light"/>
              <a:buChar char="■"/>
              <a:defRPr/>
            </a:lvl6pPr>
            <a:lvl7pPr marL="3200400" lvl="6" indent="-292100" rtl="0">
              <a:spcBef>
                <a:spcPts val="1600"/>
              </a:spcBef>
              <a:spcAft>
                <a:spcPts val="0"/>
              </a:spcAft>
              <a:buSzPts val="1000"/>
              <a:buFont typeface="Nunito Light"/>
              <a:buChar char="●"/>
              <a:defRPr/>
            </a:lvl7pPr>
            <a:lvl8pPr marL="3657600" lvl="7" indent="-292100" rtl="0">
              <a:spcBef>
                <a:spcPts val="1600"/>
              </a:spcBef>
              <a:spcAft>
                <a:spcPts val="0"/>
              </a:spcAft>
              <a:buSzPts val="1000"/>
              <a:buFont typeface="Nunito Light"/>
              <a:buChar char="○"/>
              <a:defRPr/>
            </a:lvl8pPr>
            <a:lvl9pPr marL="4114800" lvl="8" indent="-292100" rtl="0">
              <a:spcBef>
                <a:spcPts val="1600"/>
              </a:spcBef>
              <a:spcAft>
                <a:spcPts val="1600"/>
              </a:spcAft>
              <a:buSzPts val="1000"/>
              <a:buFont typeface="Nunito Light"/>
              <a:buChar char="■"/>
              <a:defRPr/>
            </a:lvl9pPr>
          </a:lstStyle>
          <a:p>
            <a:endParaRPr/>
          </a:p>
        </p:txBody>
      </p:sp>
      <p:sp>
        <p:nvSpPr>
          <p:cNvPr id="412" name="Google Shape;412;p20"/>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413" name="Google Shape;413;p20"/>
          <p:cNvSpPr txBox="1">
            <a:spLocks noGrp="1"/>
          </p:cNvSpPr>
          <p:nvPr>
            <p:ph type="body" idx="2"/>
          </p:nvPr>
        </p:nvSpPr>
        <p:spPr>
          <a:xfrm>
            <a:off x="4690125" y="2069712"/>
            <a:ext cx="3908700" cy="19155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chemeClr val="accent3"/>
              </a:buClr>
              <a:buSzPts val="1200"/>
              <a:buChar char="●"/>
              <a:defRPr sz="1200"/>
            </a:lvl1pPr>
            <a:lvl2pPr marL="914400" lvl="1" indent="-292100" rtl="0">
              <a:spcBef>
                <a:spcPts val="0"/>
              </a:spcBef>
              <a:spcAft>
                <a:spcPts val="0"/>
              </a:spcAft>
              <a:buClr>
                <a:schemeClr val="dk1"/>
              </a:buClr>
              <a:buSzPts val="1000"/>
              <a:buFont typeface="Nunito Light"/>
              <a:buChar char="○"/>
              <a:defRPr/>
            </a:lvl2pPr>
            <a:lvl3pPr marL="1371600" lvl="2" indent="-292100" rtl="0">
              <a:spcBef>
                <a:spcPts val="1600"/>
              </a:spcBef>
              <a:spcAft>
                <a:spcPts val="0"/>
              </a:spcAft>
              <a:buClr>
                <a:schemeClr val="dk1"/>
              </a:buClr>
              <a:buSzPts val="1000"/>
              <a:buFont typeface="Nunito Light"/>
              <a:buChar char="■"/>
              <a:defRPr/>
            </a:lvl3pPr>
            <a:lvl4pPr marL="1828800" lvl="3" indent="-292100" rtl="0">
              <a:spcBef>
                <a:spcPts val="1600"/>
              </a:spcBef>
              <a:spcAft>
                <a:spcPts val="0"/>
              </a:spcAft>
              <a:buClr>
                <a:schemeClr val="dk1"/>
              </a:buClr>
              <a:buSzPts val="1000"/>
              <a:buFont typeface="Nunito Light"/>
              <a:buChar char="●"/>
              <a:defRPr/>
            </a:lvl4pPr>
            <a:lvl5pPr marL="2286000" lvl="4" indent="-292100" rtl="0">
              <a:spcBef>
                <a:spcPts val="1600"/>
              </a:spcBef>
              <a:spcAft>
                <a:spcPts val="0"/>
              </a:spcAft>
              <a:buClr>
                <a:schemeClr val="dk1"/>
              </a:buClr>
              <a:buSzPts val="1000"/>
              <a:buFont typeface="Nunito Light"/>
              <a:buChar char="○"/>
              <a:defRPr/>
            </a:lvl5pPr>
            <a:lvl6pPr marL="2743200" lvl="5" indent="-292100" rtl="0">
              <a:spcBef>
                <a:spcPts val="1600"/>
              </a:spcBef>
              <a:spcAft>
                <a:spcPts val="0"/>
              </a:spcAft>
              <a:buClr>
                <a:schemeClr val="dk1"/>
              </a:buClr>
              <a:buSzPts val="1000"/>
              <a:buFont typeface="Nunito Light"/>
              <a:buChar char="■"/>
              <a:defRPr/>
            </a:lvl6pPr>
            <a:lvl7pPr marL="3200400" lvl="6" indent="-292100" rtl="0">
              <a:spcBef>
                <a:spcPts val="1600"/>
              </a:spcBef>
              <a:spcAft>
                <a:spcPts val="0"/>
              </a:spcAft>
              <a:buClr>
                <a:schemeClr val="dk1"/>
              </a:buClr>
              <a:buSzPts val="1000"/>
              <a:buFont typeface="Nunito Light"/>
              <a:buChar char="●"/>
              <a:defRPr/>
            </a:lvl7pPr>
            <a:lvl8pPr marL="3657600" lvl="7" indent="-292100" rtl="0">
              <a:spcBef>
                <a:spcPts val="1600"/>
              </a:spcBef>
              <a:spcAft>
                <a:spcPts val="0"/>
              </a:spcAft>
              <a:buClr>
                <a:schemeClr val="dk1"/>
              </a:buClr>
              <a:buSzPts val="1000"/>
              <a:buFont typeface="Nunito Light"/>
              <a:buChar char="○"/>
              <a:defRPr/>
            </a:lvl8pPr>
            <a:lvl9pPr marL="4114800" lvl="8" indent="-292100" rtl="0">
              <a:spcBef>
                <a:spcPts val="1600"/>
              </a:spcBef>
              <a:spcAft>
                <a:spcPts val="1600"/>
              </a:spcAft>
              <a:buClr>
                <a:schemeClr val="dk1"/>
              </a:buClr>
              <a:buSzPts val="1000"/>
              <a:buFont typeface="Nunito Light"/>
              <a:buChar char="■"/>
              <a:defRPr/>
            </a:lvl9pPr>
          </a:lstStyle>
          <a:p>
            <a:endParaRPr/>
          </a:p>
        </p:txBody>
      </p:sp>
      <p:sp>
        <p:nvSpPr>
          <p:cNvPr id="414" name="Google Shape;414;p20"/>
          <p:cNvSpPr/>
          <p:nvPr/>
        </p:nvSpPr>
        <p:spPr>
          <a:xfrm>
            <a:off x="8829925" y="1123700"/>
            <a:ext cx="108650" cy="108625"/>
          </a:xfrm>
          <a:custGeom>
            <a:avLst/>
            <a:gdLst/>
            <a:ahLst/>
            <a:cxnLst/>
            <a:rect l="l" t="t" r="r" b="b"/>
            <a:pathLst>
              <a:path w="4346" h="4345" extrusionOk="0">
                <a:moveTo>
                  <a:pt x="4027" y="337"/>
                </a:moveTo>
                <a:lnTo>
                  <a:pt x="4027" y="4008"/>
                </a:lnTo>
                <a:lnTo>
                  <a:pt x="338" y="4008"/>
                </a:lnTo>
                <a:lnTo>
                  <a:pt x="338" y="337"/>
                </a:lnTo>
                <a:close/>
                <a:moveTo>
                  <a:pt x="1" y="0"/>
                </a:moveTo>
                <a:lnTo>
                  <a:pt x="1" y="4345"/>
                </a:lnTo>
                <a:lnTo>
                  <a:pt x="4346" y="4345"/>
                </a:lnTo>
                <a:lnTo>
                  <a:pt x="4346"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0"/>
          <p:cNvSpPr/>
          <p:nvPr/>
        </p:nvSpPr>
        <p:spPr>
          <a:xfrm>
            <a:off x="9156250" y="1340450"/>
            <a:ext cx="111450" cy="110975"/>
          </a:xfrm>
          <a:custGeom>
            <a:avLst/>
            <a:gdLst/>
            <a:ahLst/>
            <a:cxnLst/>
            <a:rect l="l" t="t" r="r" b="b"/>
            <a:pathLst>
              <a:path w="4458" h="4439" extrusionOk="0">
                <a:moveTo>
                  <a:pt x="4008" y="431"/>
                </a:moveTo>
                <a:lnTo>
                  <a:pt x="4008" y="4008"/>
                </a:lnTo>
                <a:lnTo>
                  <a:pt x="431" y="4008"/>
                </a:lnTo>
                <a:lnTo>
                  <a:pt x="431" y="431"/>
                </a:lnTo>
                <a:close/>
                <a:moveTo>
                  <a:pt x="0" y="1"/>
                </a:moveTo>
                <a:lnTo>
                  <a:pt x="0" y="4439"/>
                </a:lnTo>
                <a:lnTo>
                  <a:pt x="4457" y="4439"/>
                </a:lnTo>
                <a:lnTo>
                  <a:pt x="4457"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0"/>
          <p:cNvSpPr/>
          <p:nvPr/>
        </p:nvSpPr>
        <p:spPr>
          <a:xfrm>
            <a:off x="5809850" y="214400"/>
            <a:ext cx="108625" cy="108625"/>
          </a:xfrm>
          <a:custGeom>
            <a:avLst/>
            <a:gdLst/>
            <a:ahLst/>
            <a:cxnLst/>
            <a:rect l="l" t="t" r="r" b="b"/>
            <a:pathLst>
              <a:path w="4345" h="4345" extrusionOk="0">
                <a:moveTo>
                  <a:pt x="4008" y="337"/>
                </a:moveTo>
                <a:lnTo>
                  <a:pt x="4008" y="4008"/>
                </a:lnTo>
                <a:lnTo>
                  <a:pt x="337" y="4008"/>
                </a:lnTo>
                <a:lnTo>
                  <a:pt x="337" y="337"/>
                </a:lnTo>
                <a:close/>
                <a:moveTo>
                  <a:pt x="0" y="0"/>
                </a:moveTo>
                <a:lnTo>
                  <a:pt x="0" y="4345"/>
                </a:lnTo>
                <a:lnTo>
                  <a:pt x="4345" y="4345"/>
                </a:lnTo>
                <a:lnTo>
                  <a:pt x="434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0"/>
          <p:cNvSpPr/>
          <p:nvPr/>
        </p:nvSpPr>
        <p:spPr>
          <a:xfrm>
            <a:off x="7079800" y="420088"/>
            <a:ext cx="164825" cy="164375"/>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0"/>
          <p:cNvSpPr/>
          <p:nvPr/>
        </p:nvSpPr>
        <p:spPr>
          <a:xfrm>
            <a:off x="7952700" y="278513"/>
            <a:ext cx="44975" cy="44500"/>
          </a:xfrm>
          <a:custGeom>
            <a:avLst/>
            <a:gdLst/>
            <a:ahLst/>
            <a:cxnLst/>
            <a:rect l="l" t="t" r="r" b="b"/>
            <a:pathLst>
              <a:path w="1799" h="1780" extrusionOk="0">
                <a:moveTo>
                  <a:pt x="1" y="1"/>
                </a:moveTo>
                <a:lnTo>
                  <a:pt x="1" y="1780"/>
                </a:lnTo>
                <a:lnTo>
                  <a:pt x="1798" y="1780"/>
                </a:lnTo>
                <a:lnTo>
                  <a:pt x="1798"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0"/>
          <p:cNvSpPr/>
          <p:nvPr/>
        </p:nvSpPr>
        <p:spPr>
          <a:xfrm>
            <a:off x="7372450" y="-69325"/>
            <a:ext cx="155925" cy="155925"/>
          </a:xfrm>
          <a:custGeom>
            <a:avLst/>
            <a:gdLst/>
            <a:ahLst/>
            <a:cxnLst/>
            <a:rect l="l" t="t" r="r" b="b"/>
            <a:pathLst>
              <a:path w="6237" h="6237" extrusionOk="0">
                <a:moveTo>
                  <a:pt x="0" y="0"/>
                </a:moveTo>
                <a:lnTo>
                  <a:pt x="0" y="6236"/>
                </a:lnTo>
                <a:lnTo>
                  <a:pt x="6236" y="6236"/>
                </a:lnTo>
                <a:lnTo>
                  <a:pt x="6236"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0"/>
          <p:cNvSpPr/>
          <p:nvPr/>
        </p:nvSpPr>
        <p:spPr>
          <a:xfrm>
            <a:off x="8464275" y="355050"/>
            <a:ext cx="155925" cy="156400"/>
          </a:xfrm>
          <a:custGeom>
            <a:avLst/>
            <a:gdLst/>
            <a:ahLst/>
            <a:cxnLst/>
            <a:rect l="l" t="t" r="r" b="b"/>
            <a:pathLst>
              <a:path w="6237" h="6256" extrusionOk="0">
                <a:moveTo>
                  <a:pt x="1" y="1"/>
                </a:moveTo>
                <a:lnTo>
                  <a:pt x="1" y="6256"/>
                </a:lnTo>
                <a:lnTo>
                  <a:pt x="6237" y="6256"/>
                </a:lnTo>
                <a:lnTo>
                  <a:pt x="6237"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0"/>
          <p:cNvSpPr/>
          <p:nvPr/>
        </p:nvSpPr>
        <p:spPr>
          <a:xfrm>
            <a:off x="7264275" y="607363"/>
            <a:ext cx="122675" cy="122675"/>
          </a:xfrm>
          <a:custGeom>
            <a:avLst/>
            <a:gdLst/>
            <a:ahLst/>
            <a:cxnLst/>
            <a:rect l="l" t="t" r="r" b="b"/>
            <a:pathLst>
              <a:path w="4907" h="4907" extrusionOk="0">
                <a:moveTo>
                  <a:pt x="0" y="1"/>
                </a:moveTo>
                <a:lnTo>
                  <a:pt x="0" y="4907"/>
                </a:lnTo>
                <a:lnTo>
                  <a:pt x="4907" y="4907"/>
                </a:lnTo>
                <a:lnTo>
                  <a:pt x="4907"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0"/>
          <p:cNvSpPr/>
          <p:nvPr/>
        </p:nvSpPr>
        <p:spPr>
          <a:xfrm>
            <a:off x="6298850" y="907625"/>
            <a:ext cx="155925" cy="155900"/>
          </a:xfrm>
          <a:custGeom>
            <a:avLst/>
            <a:gdLst/>
            <a:ahLst/>
            <a:cxnLst/>
            <a:rect l="l" t="t" r="r" b="b"/>
            <a:pathLst>
              <a:path w="6237" h="6236" extrusionOk="0">
                <a:moveTo>
                  <a:pt x="1" y="0"/>
                </a:moveTo>
                <a:lnTo>
                  <a:pt x="1" y="6236"/>
                </a:lnTo>
                <a:lnTo>
                  <a:pt x="6237" y="6236"/>
                </a:lnTo>
                <a:lnTo>
                  <a:pt x="6237"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0"/>
          <p:cNvSpPr/>
          <p:nvPr/>
        </p:nvSpPr>
        <p:spPr>
          <a:xfrm>
            <a:off x="-83000" y="4540463"/>
            <a:ext cx="164825" cy="164375"/>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0"/>
          <p:cNvSpPr/>
          <p:nvPr/>
        </p:nvSpPr>
        <p:spPr>
          <a:xfrm>
            <a:off x="101475" y="4727738"/>
            <a:ext cx="122675" cy="122675"/>
          </a:xfrm>
          <a:custGeom>
            <a:avLst/>
            <a:gdLst/>
            <a:ahLst/>
            <a:cxnLst/>
            <a:rect l="l" t="t" r="r" b="b"/>
            <a:pathLst>
              <a:path w="4907" h="4907" extrusionOk="0">
                <a:moveTo>
                  <a:pt x="0" y="1"/>
                </a:moveTo>
                <a:lnTo>
                  <a:pt x="0" y="4907"/>
                </a:lnTo>
                <a:lnTo>
                  <a:pt x="4907" y="4907"/>
                </a:lnTo>
                <a:lnTo>
                  <a:pt x="4907"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CUSTOM_5">
    <p:spTree>
      <p:nvGrpSpPr>
        <p:cNvPr id="1" name="Shape 425"/>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26"/>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1pPr>
            <a:lvl2pPr lvl="1">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2pPr>
            <a:lvl3pPr lvl="2">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3pPr>
            <a:lvl4pPr lvl="3">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4pPr>
            <a:lvl5pPr lvl="4">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5pPr>
            <a:lvl6pPr lvl="5">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6pPr>
            <a:lvl7pPr lvl="6">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7pPr>
            <a:lvl8pPr lvl="7">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8pPr>
            <a:lvl9pPr lvl="8">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Maven Pro"/>
              <a:buChar char="●"/>
              <a:defRPr sz="1800">
                <a:solidFill>
                  <a:schemeClr val="lt1"/>
                </a:solidFill>
                <a:latin typeface="Maven Pro"/>
                <a:ea typeface="Maven Pro"/>
                <a:cs typeface="Maven Pro"/>
                <a:sym typeface="Maven Pro"/>
              </a:defRPr>
            </a:lvl1pPr>
            <a:lvl2pPr marL="914400" lvl="1"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2pPr>
            <a:lvl3pPr marL="1371600" lvl="2"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3pPr>
            <a:lvl4pPr marL="1828800" lvl="3"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4pPr>
            <a:lvl5pPr marL="2286000" lvl="4"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5pPr>
            <a:lvl6pPr marL="2743200" lvl="5"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6pPr>
            <a:lvl7pPr marL="3200400" lvl="6"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7pPr>
            <a:lvl8pPr marL="3657600" lvl="7"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8pPr>
            <a:lvl9pPr marL="4114800" lvl="8" indent="-317500">
              <a:lnSpc>
                <a:spcPct val="115000"/>
              </a:lnSpc>
              <a:spcBef>
                <a:spcPts val="1600"/>
              </a:spcBef>
              <a:spcAft>
                <a:spcPts val="1600"/>
              </a:spcAft>
              <a:buClr>
                <a:schemeClr val="lt1"/>
              </a:buClr>
              <a:buSzPts val="1400"/>
              <a:buFont typeface="Maven Pro"/>
              <a:buChar char="■"/>
              <a:defRPr>
                <a:solidFill>
                  <a:schemeClr val="lt1"/>
                </a:solidFill>
                <a:latin typeface="Maven Pro"/>
                <a:ea typeface="Maven Pro"/>
                <a:cs typeface="Maven Pro"/>
                <a:sym typeface="Maven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3" r:id="rId2"/>
    <p:sldLayoutId id="2147483654" r:id="rId3"/>
    <p:sldLayoutId id="2147483655" r:id="rId4"/>
    <p:sldLayoutId id="2147483662" r:id="rId5"/>
    <p:sldLayoutId id="2147483663" r:id="rId6"/>
    <p:sldLayoutId id="2147483666" r:id="rId7"/>
    <p:sldLayoutId id="2147483667" r:id="rId8"/>
    <p:sldLayoutId id="214748366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Google Shape;435;p25"/>
          <p:cNvSpPr txBox="1">
            <a:spLocks noGrp="1"/>
          </p:cNvSpPr>
          <p:nvPr>
            <p:ph type="subTitle" idx="1"/>
          </p:nvPr>
        </p:nvSpPr>
        <p:spPr>
          <a:xfrm>
            <a:off x="2924250" y="2804488"/>
            <a:ext cx="32955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dirty="0" err="1"/>
              <a:t>Matakuliah</a:t>
            </a:r>
            <a:r>
              <a:rPr lang="id-ID" dirty="0"/>
              <a:t>:</a:t>
            </a:r>
          </a:p>
          <a:p>
            <a:pPr marL="0" lvl="0" indent="0" algn="ctr" rtl="0">
              <a:spcBef>
                <a:spcPts val="0"/>
              </a:spcBef>
              <a:spcAft>
                <a:spcPts val="0"/>
              </a:spcAft>
              <a:buNone/>
            </a:pPr>
            <a:r>
              <a:rPr lang="id-ID" dirty="0"/>
              <a:t>TESTING QA</a:t>
            </a:r>
            <a:endParaRPr dirty="0"/>
          </a:p>
        </p:txBody>
      </p:sp>
      <p:sp>
        <p:nvSpPr>
          <p:cNvPr id="436" name="Google Shape;436;p25"/>
          <p:cNvSpPr txBox="1">
            <a:spLocks noGrp="1"/>
          </p:cNvSpPr>
          <p:nvPr>
            <p:ph type="ctrTitle"/>
          </p:nvPr>
        </p:nvSpPr>
        <p:spPr>
          <a:xfrm>
            <a:off x="1561650" y="751888"/>
            <a:ext cx="60207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id-ID" dirty="0"/>
              <a:t>DIAH</a:t>
            </a:r>
            <a:r>
              <a:rPr lang="en" dirty="0"/>
              <a:t> </a:t>
            </a:r>
            <a:r>
              <a:rPr lang="id-ID" dirty="0">
                <a:solidFill>
                  <a:schemeClr val="accent2"/>
                </a:solidFill>
              </a:rPr>
              <a:t>SISKA</a:t>
            </a:r>
            <a:r>
              <a:rPr lang="en" dirty="0"/>
              <a:t> </a:t>
            </a:r>
            <a:r>
              <a:rPr lang="id-ID" dirty="0"/>
              <a:t>201011401288</a:t>
            </a:r>
            <a:endParaRPr dirty="0"/>
          </a:p>
        </p:txBody>
      </p:sp>
      <p:sp>
        <p:nvSpPr>
          <p:cNvPr id="437" name="Google Shape;437;p25"/>
          <p:cNvSpPr/>
          <p:nvPr/>
        </p:nvSpPr>
        <p:spPr>
          <a:xfrm>
            <a:off x="1917281" y="4715495"/>
            <a:ext cx="121434" cy="121434"/>
          </a:xfrm>
          <a:custGeom>
            <a:avLst/>
            <a:gdLst/>
            <a:ahLst/>
            <a:cxnLst/>
            <a:rect l="l" t="t" r="r" b="b"/>
            <a:pathLst>
              <a:path w="4634" h="4634" extrusionOk="0">
                <a:moveTo>
                  <a:pt x="1" y="0"/>
                </a:moveTo>
                <a:lnTo>
                  <a:pt x="1" y="4633"/>
                </a:lnTo>
                <a:lnTo>
                  <a:pt x="4634" y="4633"/>
                </a:lnTo>
                <a:lnTo>
                  <a:pt x="4634"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5"/>
          <p:cNvSpPr/>
          <p:nvPr/>
        </p:nvSpPr>
        <p:spPr>
          <a:xfrm>
            <a:off x="7047944" y="3537816"/>
            <a:ext cx="57834" cy="57834"/>
          </a:xfrm>
          <a:custGeom>
            <a:avLst/>
            <a:gdLst/>
            <a:ahLst/>
            <a:cxnLst/>
            <a:rect l="l" t="t" r="r" b="b"/>
            <a:pathLst>
              <a:path w="2207" h="2207" fill="none" extrusionOk="0">
                <a:moveTo>
                  <a:pt x="0" y="1"/>
                </a:moveTo>
                <a:lnTo>
                  <a:pt x="2206" y="1"/>
                </a:lnTo>
                <a:lnTo>
                  <a:pt x="2206" y="2207"/>
                </a:lnTo>
                <a:lnTo>
                  <a:pt x="0" y="2207"/>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5"/>
          <p:cNvSpPr/>
          <p:nvPr/>
        </p:nvSpPr>
        <p:spPr>
          <a:xfrm>
            <a:off x="2307882" y="3002386"/>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5"/>
          <p:cNvSpPr/>
          <p:nvPr/>
        </p:nvSpPr>
        <p:spPr>
          <a:xfrm>
            <a:off x="6293004" y="835609"/>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5"/>
          <p:cNvSpPr/>
          <p:nvPr/>
        </p:nvSpPr>
        <p:spPr>
          <a:xfrm>
            <a:off x="5969504" y="3118803"/>
            <a:ext cx="119993" cy="119966"/>
          </a:xfrm>
          <a:custGeom>
            <a:avLst/>
            <a:gdLst/>
            <a:ahLst/>
            <a:cxnLst/>
            <a:rect l="l" t="t" r="r" b="b"/>
            <a:pathLst>
              <a:path w="4579" h="4578" extrusionOk="0">
                <a:moveTo>
                  <a:pt x="1" y="0"/>
                </a:moveTo>
                <a:lnTo>
                  <a:pt x="1" y="4578"/>
                </a:lnTo>
                <a:lnTo>
                  <a:pt x="4578" y="4578"/>
                </a:lnTo>
                <a:lnTo>
                  <a:pt x="457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5"/>
          <p:cNvSpPr/>
          <p:nvPr/>
        </p:nvSpPr>
        <p:spPr>
          <a:xfrm>
            <a:off x="2924242" y="4302208"/>
            <a:ext cx="119993" cy="119993"/>
          </a:xfrm>
          <a:custGeom>
            <a:avLst/>
            <a:gdLst/>
            <a:ahLst/>
            <a:cxnLst/>
            <a:rect l="l" t="t" r="r" b="b"/>
            <a:pathLst>
              <a:path w="4579" h="4579" extrusionOk="0">
                <a:moveTo>
                  <a:pt x="0" y="1"/>
                </a:moveTo>
                <a:lnTo>
                  <a:pt x="0" y="4578"/>
                </a:lnTo>
                <a:lnTo>
                  <a:pt x="4578" y="4578"/>
                </a:lnTo>
                <a:lnTo>
                  <a:pt x="4578"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3" name="Google Shape;443;p25"/>
          <p:cNvGrpSpPr/>
          <p:nvPr/>
        </p:nvGrpSpPr>
        <p:grpSpPr>
          <a:xfrm>
            <a:off x="6232314" y="3696331"/>
            <a:ext cx="121434" cy="1073147"/>
            <a:chOff x="6232314" y="3696331"/>
            <a:chExt cx="121434" cy="1073147"/>
          </a:xfrm>
        </p:grpSpPr>
        <p:sp>
          <p:nvSpPr>
            <p:cNvPr id="444" name="Google Shape;444;p25"/>
            <p:cNvSpPr/>
            <p:nvPr/>
          </p:nvSpPr>
          <p:spPr>
            <a:xfrm>
              <a:off x="6232314" y="4648280"/>
              <a:ext cx="121434" cy="121198"/>
            </a:xfrm>
            <a:custGeom>
              <a:avLst/>
              <a:gdLst/>
              <a:ahLst/>
              <a:cxnLst/>
              <a:rect l="l" t="t" r="r" b="b"/>
              <a:pathLst>
                <a:path w="4634" h="4625" extrusionOk="0">
                  <a:moveTo>
                    <a:pt x="0" y="1"/>
                  </a:moveTo>
                  <a:lnTo>
                    <a:pt x="0" y="4624"/>
                  </a:lnTo>
                  <a:lnTo>
                    <a:pt x="4633" y="462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5"/>
            <p:cNvSpPr/>
            <p:nvPr/>
          </p:nvSpPr>
          <p:spPr>
            <a:xfrm>
              <a:off x="6288681" y="3696331"/>
              <a:ext cx="8700" cy="872731"/>
            </a:xfrm>
            <a:custGeom>
              <a:avLst/>
              <a:gdLst/>
              <a:ahLst/>
              <a:cxnLst/>
              <a:rect l="l" t="t" r="r" b="b"/>
              <a:pathLst>
                <a:path w="332" h="33304" extrusionOk="0">
                  <a:moveTo>
                    <a:pt x="166" y="0"/>
                  </a:moveTo>
                  <a:lnTo>
                    <a:pt x="0" y="33304"/>
                  </a:lnTo>
                  <a:lnTo>
                    <a:pt x="331" y="33304"/>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6" name="Google Shape;446;p25"/>
          <p:cNvGrpSpPr/>
          <p:nvPr/>
        </p:nvGrpSpPr>
        <p:grpSpPr>
          <a:xfrm>
            <a:off x="6780548" y="337714"/>
            <a:ext cx="133252" cy="1952377"/>
            <a:chOff x="6780548" y="337714"/>
            <a:chExt cx="133252" cy="1952377"/>
          </a:xfrm>
        </p:grpSpPr>
        <p:sp>
          <p:nvSpPr>
            <p:cNvPr id="447" name="Google Shape;447;p25"/>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5"/>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9" name="Google Shape;449;p25"/>
          <p:cNvGrpSpPr/>
          <p:nvPr/>
        </p:nvGrpSpPr>
        <p:grpSpPr>
          <a:xfrm>
            <a:off x="1608717" y="1280046"/>
            <a:ext cx="199237" cy="2828935"/>
            <a:chOff x="1608717" y="1280046"/>
            <a:chExt cx="199237" cy="2828935"/>
          </a:xfrm>
        </p:grpSpPr>
        <p:sp>
          <p:nvSpPr>
            <p:cNvPr id="450" name="Google Shape;450;p25"/>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5"/>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5"/>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3" name="Google Shape;453;p25"/>
          <p:cNvSpPr/>
          <p:nvPr/>
        </p:nvSpPr>
        <p:spPr>
          <a:xfrm>
            <a:off x="2355692" y="3696328"/>
            <a:ext cx="8464" cy="2519663"/>
          </a:xfrm>
          <a:custGeom>
            <a:avLst/>
            <a:gdLst/>
            <a:ahLst/>
            <a:cxnLst/>
            <a:rect l="l" t="t" r="r" b="b"/>
            <a:pathLst>
              <a:path w="323" h="96152" extrusionOk="0">
                <a:moveTo>
                  <a:pt x="166" y="1"/>
                </a:moveTo>
                <a:lnTo>
                  <a:pt x="1" y="96151"/>
                </a:lnTo>
                <a:lnTo>
                  <a:pt x="322" y="96151"/>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5"/>
          <p:cNvSpPr/>
          <p:nvPr/>
        </p:nvSpPr>
        <p:spPr>
          <a:xfrm>
            <a:off x="7446601" y="3454956"/>
            <a:ext cx="8464" cy="1689096"/>
          </a:xfrm>
          <a:custGeom>
            <a:avLst/>
            <a:gdLst/>
            <a:ahLst/>
            <a:cxnLst/>
            <a:rect l="l" t="t" r="r" b="b"/>
            <a:pathLst>
              <a:path w="323" h="64457" extrusionOk="0">
                <a:moveTo>
                  <a:pt x="157" y="1"/>
                </a:moveTo>
                <a:lnTo>
                  <a:pt x="0" y="64456"/>
                </a:lnTo>
                <a:lnTo>
                  <a:pt x="322" y="64456"/>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5" name="Google Shape;455;p25"/>
          <p:cNvGrpSpPr/>
          <p:nvPr/>
        </p:nvGrpSpPr>
        <p:grpSpPr>
          <a:xfrm>
            <a:off x="8008096" y="2108910"/>
            <a:ext cx="199001" cy="2139769"/>
            <a:chOff x="8008096" y="2108910"/>
            <a:chExt cx="199001" cy="2139769"/>
          </a:xfrm>
        </p:grpSpPr>
        <p:sp>
          <p:nvSpPr>
            <p:cNvPr id="456" name="Google Shape;456;p25"/>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5"/>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8" name="Google Shape;458;p25"/>
          <p:cNvGrpSpPr/>
          <p:nvPr/>
        </p:nvGrpSpPr>
        <p:grpSpPr>
          <a:xfrm>
            <a:off x="4472500" y="3928605"/>
            <a:ext cx="199001" cy="867198"/>
            <a:chOff x="4475150" y="4052605"/>
            <a:chExt cx="199001" cy="867198"/>
          </a:xfrm>
        </p:grpSpPr>
        <p:sp>
          <p:nvSpPr>
            <p:cNvPr id="459" name="Google Shape;459;p25"/>
            <p:cNvSpPr/>
            <p:nvPr/>
          </p:nvSpPr>
          <p:spPr>
            <a:xfrm>
              <a:off x="4475150" y="4052605"/>
              <a:ext cx="199001" cy="220121"/>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5"/>
            <p:cNvSpPr/>
            <p:nvPr/>
          </p:nvSpPr>
          <p:spPr>
            <a:xfrm>
              <a:off x="4522600" y="4494201"/>
              <a:ext cx="104095" cy="115148"/>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5"/>
            <p:cNvSpPr/>
            <p:nvPr/>
          </p:nvSpPr>
          <p:spPr>
            <a:xfrm>
              <a:off x="4534403" y="4830814"/>
              <a:ext cx="80477" cy="88990"/>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466" name="Google Shape;466;p26"/>
          <p:cNvSpPr txBox="1">
            <a:spLocks noGrp="1"/>
          </p:cNvSpPr>
          <p:nvPr>
            <p:ph type="body" idx="1"/>
          </p:nvPr>
        </p:nvSpPr>
        <p:spPr>
          <a:xfrm>
            <a:off x="597375" y="1063525"/>
            <a:ext cx="7866900" cy="3786900"/>
          </a:xfrm>
          <a:prstGeom prst="rect">
            <a:avLst/>
          </a:prstGeom>
        </p:spPr>
        <p:txBody>
          <a:bodyPr spcFirstLastPara="1" wrap="square" lIns="91425" tIns="91425" rIns="91425" bIns="91425" anchor="t" anchorCtr="0">
            <a:noAutofit/>
          </a:bodyPr>
          <a:lstStyle/>
          <a:p>
            <a:pPr algn="l">
              <a:lnSpc>
                <a:spcPct val="150000"/>
              </a:lnSpc>
            </a:pPr>
            <a:r>
              <a:rPr lang="en-US" sz="1200" dirty="0">
                <a:solidFill>
                  <a:schemeClr val="bg1"/>
                </a:solidFill>
              </a:rPr>
              <a:t>Ada </a:t>
            </a:r>
            <a:r>
              <a:rPr lang="en-US" sz="1200" dirty="0" err="1">
                <a:solidFill>
                  <a:schemeClr val="bg1"/>
                </a:solidFill>
              </a:rPr>
              <a:t>beberapa</a:t>
            </a:r>
            <a:r>
              <a:rPr lang="en-US" sz="1200" dirty="0">
                <a:solidFill>
                  <a:schemeClr val="bg1"/>
                </a:solidFill>
              </a:rPr>
              <a:t> </a:t>
            </a:r>
            <a:r>
              <a:rPr lang="en-US" sz="1200" dirty="0" err="1">
                <a:solidFill>
                  <a:schemeClr val="bg1"/>
                </a:solidFill>
              </a:rPr>
              <a:t>pustaka</a:t>
            </a:r>
            <a:r>
              <a:rPr lang="en-US" sz="1200" dirty="0">
                <a:solidFill>
                  <a:schemeClr val="bg1"/>
                </a:solidFill>
              </a:rPr>
              <a:t> </a:t>
            </a:r>
            <a:r>
              <a:rPr lang="en-US" sz="1200" dirty="0" err="1">
                <a:solidFill>
                  <a:schemeClr val="bg1"/>
                </a:solidFill>
              </a:rPr>
              <a:t>untuk</a:t>
            </a:r>
            <a:r>
              <a:rPr lang="en-US" sz="1200" dirty="0">
                <a:solidFill>
                  <a:schemeClr val="bg1"/>
                </a:solidFill>
              </a:rPr>
              <a:t> </a:t>
            </a:r>
            <a:r>
              <a:rPr lang="en-US" sz="1200" dirty="0" err="1">
                <a:solidFill>
                  <a:schemeClr val="bg1"/>
                </a:solidFill>
              </a:rPr>
              <a:t>melakukan</a:t>
            </a:r>
            <a:r>
              <a:rPr lang="en-US" sz="1200" dirty="0">
                <a:solidFill>
                  <a:schemeClr val="bg1"/>
                </a:solidFill>
              </a:rPr>
              <a:t> testing yang </a:t>
            </a:r>
            <a:r>
              <a:rPr lang="en-US" sz="1200" dirty="0" err="1">
                <a:solidFill>
                  <a:schemeClr val="bg1"/>
                </a:solidFill>
              </a:rPr>
              <a:t>mempermudah</a:t>
            </a:r>
            <a:r>
              <a:rPr lang="en-US" sz="1200" dirty="0">
                <a:solidFill>
                  <a:schemeClr val="bg1"/>
                </a:solidFill>
              </a:rPr>
              <a:t> </a:t>
            </a:r>
            <a:r>
              <a:rPr lang="en-US" sz="1200" dirty="0" err="1">
                <a:solidFill>
                  <a:schemeClr val="bg1"/>
                </a:solidFill>
              </a:rPr>
              <a:t>pekerjaan</a:t>
            </a:r>
            <a:r>
              <a:rPr lang="en-US" sz="1200" dirty="0">
                <a:solidFill>
                  <a:schemeClr val="bg1"/>
                </a:solidFill>
              </a:rPr>
              <a:t> </a:t>
            </a:r>
            <a:r>
              <a:rPr lang="en-US" sz="1200" dirty="0" err="1">
                <a:solidFill>
                  <a:schemeClr val="bg1"/>
                </a:solidFill>
              </a:rPr>
              <a:t>kita</a:t>
            </a:r>
            <a:r>
              <a:rPr lang="en-US" sz="1200" dirty="0">
                <a:solidFill>
                  <a:schemeClr val="bg1"/>
                </a:solidFill>
              </a:rPr>
              <a:t> </a:t>
            </a:r>
            <a:r>
              <a:rPr lang="en-US" sz="1200" dirty="0" err="1">
                <a:solidFill>
                  <a:schemeClr val="bg1"/>
                </a:solidFill>
              </a:rPr>
              <a:t>dalam</a:t>
            </a:r>
            <a:r>
              <a:rPr lang="en-US" sz="1200" dirty="0">
                <a:solidFill>
                  <a:schemeClr val="bg1"/>
                </a:solidFill>
              </a:rPr>
              <a:t> </a:t>
            </a:r>
            <a:r>
              <a:rPr lang="en-US" sz="1200" dirty="0" err="1">
                <a:solidFill>
                  <a:schemeClr val="bg1"/>
                </a:solidFill>
              </a:rPr>
              <a:t>mengatur</a:t>
            </a:r>
            <a:r>
              <a:rPr lang="en-US" sz="1200" dirty="0">
                <a:solidFill>
                  <a:schemeClr val="bg1"/>
                </a:solidFill>
              </a:rPr>
              <a:t> test case. Salah </a:t>
            </a:r>
            <a:r>
              <a:rPr lang="en-US" sz="1200" dirty="0" err="1">
                <a:solidFill>
                  <a:schemeClr val="bg1"/>
                </a:solidFill>
              </a:rPr>
              <a:t>satu</a:t>
            </a:r>
            <a:r>
              <a:rPr lang="en-US" sz="1200" dirty="0">
                <a:solidFill>
                  <a:schemeClr val="bg1"/>
                </a:solidFill>
              </a:rPr>
              <a:t> </a:t>
            </a:r>
            <a:r>
              <a:rPr lang="en-US" sz="1200" dirty="0" err="1">
                <a:solidFill>
                  <a:schemeClr val="bg1"/>
                </a:solidFill>
              </a:rPr>
              <a:t>modul</a:t>
            </a:r>
            <a:r>
              <a:rPr lang="en-US" sz="1200" dirty="0">
                <a:solidFill>
                  <a:schemeClr val="bg1"/>
                </a:solidFill>
              </a:rPr>
              <a:t> Python yang paling </a:t>
            </a:r>
            <a:r>
              <a:rPr lang="en-US" sz="1200" dirty="0" err="1">
                <a:solidFill>
                  <a:schemeClr val="bg1"/>
                </a:solidFill>
              </a:rPr>
              <a:t>populer</a:t>
            </a:r>
            <a:r>
              <a:rPr lang="en-US" sz="1200" dirty="0">
                <a:solidFill>
                  <a:schemeClr val="bg1"/>
                </a:solidFill>
              </a:rPr>
              <a:t> </a:t>
            </a:r>
            <a:r>
              <a:rPr lang="en-US" sz="1200" dirty="0" err="1">
                <a:solidFill>
                  <a:schemeClr val="bg1"/>
                </a:solidFill>
              </a:rPr>
              <a:t>untuk</a:t>
            </a:r>
            <a:r>
              <a:rPr lang="en-US" sz="1200" dirty="0">
                <a:solidFill>
                  <a:schemeClr val="bg1"/>
                </a:solidFill>
              </a:rPr>
              <a:t> </a:t>
            </a:r>
            <a:r>
              <a:rPr lang="en-US" sz="1200" dirty="0" err="1">
                <a:solidFill>
                  <a:schemeClr val="bg1"/>
                </a:solidFill>
              </a:rPr>
              <a:t>keperluan</a:t>
            </a:r>
            <a:r>
              <a:rPr lang="en-US" sz="1200" dirty="0">
                <a:solidFill>
                  <a:schemeClr val="bg1"/>
                </a:solidFill>
              </a:rPr>
              <a:t> </a:t>
            </a:r>
            <a:r>
              <a:rPr lang="en-US" sz="1200" dirty="0" err="1">
                <a:solidFill>
                  <a:schemeClr val="bg1"/>
                </a:solidFill>
              </a:rPr>
              <a:t>ini</a:t>
            </a:r>
            <a:r>
              <a:rPr lang="en-US" sz="1200" dirty="0">
                <a:solidFill>
                  <a:schemeClr val="bg1"/>
                </a:solidFill>
              </a:rPr>
              <a:t> </a:t>
            </a:r>
            <a:r>
              <a:rPr lang="en-US" sz="1200" dirty="0" err="1">
                <a:solidFill>
                  <a:schemeClr val="bg1"/>
                </a:solidFill>
              </a:rPr>
              <a:t>adalah</a:t>
            </a:r>
            <a:r>
              <a:rPr lang="en-US" sz="1200" dirty="0">
                <a:solidFill>
                  <a:schemeClr val="bg1"/>
                </a:solidFill>
              </a:rPr>
              <a:t> </a:t>
            </a:r>
            <a:r>
              <a:rPr lang="en-US" sz="1200" dirty="0" err="1">
                <a:solidFill>
                  <a:schemeClr val="bg1"/>
                </a:solidFill>
              </a:rPr>
              <a:t>PyUnittest</a:t>
            </a:r>
            <a:r>
              <a:rPr lang="en-US" sz="1200" dirty="0">
                <a:solidFill>
                  <a:schemeClr val="bg1"/>
                </a:solidFill>
              </a:rPr>
              <a:t>. Pustaka </a:t>
            </a:r>
            <a:r>
              <a:rPr lang="en-US" sz="1200" dirty="0" err="1">
                <a:solidFill>
                  <a:schemeClr val="bg1"/>
                </a:solidFill>
              </a:rPr>
              <a:t>ini</a:t>
            </a:r>
            <a:r>
              <a:rPr lang="en-US" sz="1200" dirty="0">
                <a:solidFill>
                  <a:schemeClr val="bg1"/>
                </a:solidFill>
              </a:rPr>
              <a:t> </a:t>
            </a:r>
            <a:r>
              <a:rPr lang="en-US" sz="1200" dirty="0" err="1">
                <a:solidFill>
                  <a:schemeClr val="bg1"/>
                </a:solidFill>
              </a:rPr>
              <a:t>biasanya</a:t>
            </a:r>
            <a:r>
              <a:rPr lang="en-US" sz="1200" dirty="0">
                <a:solidFill>
                  <a:schemeClr val="bg1"/>
                </a:solidFill>
              </a:rPr>
              <a:t> </a:t>
            </a:r>
            <a:r>
              <a:rPr lang="en-US" sz="1200" dirty="0" err="1">
                <a:solidFill>
                  <a:schemeClr val="bg1"/>
                </a:solidFill>
              </a:rPr>
              <a:t>sudah</a:t>
            </a:r>
            <a:r>
              <a:rPr lang="en-US" sz="1200" dirty="0">
                <a:solidFill>
                  <a:schemeClr val="bg1"/>
                </a:solidFill>
              </a:rPr>
              <a:t> </a:t>
            </a:r>
            <a:r>
              <a:rPr lang="en-US" sz="1200" dirty="0" err="1">
                <a:solidFill>
                  <a:schemeClr val="bg1"/>
                </a:solidFill>
              </a:rPr>
              <a:t>ada</a:t>
            </a:r>
            <a:r>
              <a:rPr lang="en-US" sz="1200" dirty="0">
                <a:solidFill>
                  <a:schemeClr val="bg1"/>
                </a:solidFill>
              </a:rPr>
              <a:t> </a:t>
            </a:r>
            <a:r>
              <a:rPr lang="en-US" sz="1200" dirty="0" err="1">
                <a:solidFill>
                  <a:schemeClr val="bg1"/>
                </a:solidFill>
              </a:rPr>
              <a:t>saat</a:t>
            </a:r>
            <a:r>
              <a:rPr lang="en-US" sz="1200" dirty="0">
                <a:solidFill>
                  <a:schemeClr val="bg1"/>
                </a:solidFill>
              </a:rPr>
              <a:t> Python </a:t>
            </a:r>
            <a:r>
              <a:rPr lang="en-US" sz="1200" dirty="0" err="1">
                <a:solidFill>
                  <a:schemeClr val="bg1"/>
                </a:solidFill>
              </a:rPr>
              <a:t>dipasang</a:t>
            </a:r>
            <a:r>
              <a:rPr lang="en-US" sz="1200" dirty="0">
                <a:solidFill>
                  <a:schemeClr val="bg1"/>
                </a:solidFill>
              </a:rPr>
              <a:t> </a:t>
            </a:r>
            <a:r>
              <a:rPr lang="en-US" sz="1200" dirty="0" err="1">
                <a:solidFill>
                  <a:schemeClr val="bg1"/>
                </a:solidFill>
              </a:rPr>
              <a:t>sehingga</a:t>
            </a:r>
            <a:r>
              <a:rPr lang="en-US" sz="1200" dirty="0">
                <a:solidFill>
                  <a:schemeClr val="bg1"/>
                </a:solidFill>
              </a:rPr>
              <a:t> </a:t>
            </a:r>
            <a:r>
              <a:rPr lang="en-US" sz="1200" dirty="0" err="1">
                <a:solidFill>
                  <a:schemeClr val="bg1"/>
                </a:solidFill>
              </a:rPr>
              <a:t>kita</a:t>
            </a:r>
            <a:r>
              <a:rPr lang="en-US" sz="1200" dirty="0">
                <a:solidFill>
                  <a:schemeClr val="bg1"/>
                </a:solidFill>
              </a:rPr>
              <a:t> </a:t>
            </a:r>
            <a:r>
              <a:rPr lang="en-US" sz="1200" dirty="0" err="1">
                <a:solidFill>
                  <a:schemeClr val="bg1"/>
                </a:solidFill>
              </a:rPr>
              <a:t>tak</a:t>
            </a:r>
            <a:r>
              <a:rPr lang="en-US" sz="1200" dirty="0">
                <a:solidFill>
                  <a:schemeClr val="bg1"/>
                </a:solidFill>
              </a:rPr>
              <a:t> </a:t>
            </a:r>
            <a:r>
              <a:rPr lang="en-US" sz="1200" dirty="0" err="1">
                <a:solidFill>
                  <a:schemeClr val="bg1"/>
                </a:solidFill>
              </a:rPr>
              <a:t>perlu</a:t>
            </a:r>
            <a:r>
              <a:rPr lang="en-US" sz="1200" dirty="0">
                <a:solidFill>
                  <a:schemeClr val="bg1"/>
                </a:solidFill>
              </a:rPr>
              <a:t> repot </a:t>
            </a:r>
            <a:r>
              <a:rPr lang="en-US" sz="1200" dirty="0" err="1">
                <a:solidFill>
                  <a:schemeClr val="bg1"/>
                </a:solidFill>
              </a:rPr>
              <a:t>memasangnya</a:t>
            </a:r>
            <a:r>
              <a:rPr lang="en-US" sz="1200" dirty="0">
                <a:solidFill>
                  <a:schemeClr val="bg1"/>
                </a:solidFill>
              </a:rPr>
              <a:t> </a:t>
            </a:r>
            <a:r>
              <a:rPr lang="en-US" sz="1200" dirty="0" err="1">
                <a:solidFill>
                  <a:schemeClr val="bg1"/>
                </a:solidFill>
              </a:rPr>
              <a:t>sendiri</a:t>
            </a:r>
            <a:r>
              <a:rPr lang="en-US" sz="1200" dirty="0">
                <a:solidFill>
                  <a:schemeClr val="bg1"/>
                </a:solidFill>
              </a:rPr>
              <a:t>.</a:t>
            </a:r>
          </a:p>
          <a:p>
            <a:pPr algn="l">
              <a:lnSpc>
                <a:spcPct val="150000"/>
              </a:lnSpc>
            </a:pPr>
            <a:endParaRPr lang="en-US" sz="1200" dirty="0">
              <a:solidFill>
                <a:schemeClr val="bg1"/>
              </a:solidFill>
            </a:endParaRPr>
          </a:p>
          <a:p>
            <a:pPr algn="l">
              <a:lnSpc>
                <a:spcPct val="150000"/>
              </a:lnSpc>
            </a:pPr>
            <a:r>
              <a:rPr lang="en-US" sz="1200" dirty="0" err="1">
                <a:solidFill>
                  <a:schemeClr val="bg1"/>
                </a:solidFill>
              </a:rPr>
              <a:t>Dengan</a:t>
            </a:r>
            <a:r>
              <a:rPr lang="en-US" sz="1200" dirty="0">
                <a:solidFill>
                  <a:schemeClr val="bg1"/>
                </a:solidFill>
              </a:rPr>
              <a:t> </a:t>
            </a:r>
            <a:r>
              <a:rPr lang="en-US" sz="1200" dirty="0" err="1">
                <a:solidFill>
                  <a:schemeClr val="bg1"/>
                </a:solidFill>
              </a:rPr>
              <a:t>penambahan</a:t>
            </a:r>
            <a:r>
              <a:rPr lang="en-US" sz="1200" dirty="0">
                <a:solidFill>
                  <a:schemeClr val="bg1"/>
                </a:solidFill>
              </a:rPr>
              <a:t> </a:t>
            </a:r>
            <a:r>
              <a:rPr lang="en-US" sz="1200" dirty="0" err="1">
                <a:solidFill>
                  <a:schemeClr val="bg1"/>
                </a:solidFill>
              </a:rPr>
              <a:t>beberapa</a:t>
            </a:r>
            <a:r>
              <a:rPr lang="en-US" sz="1200" dirty="0">
                <a:solidFill>
                  <a:schemeClr val="bg1"/>
                </a:solidFill>
              </a:rPr>
              <a:t> test case, program </a:t>
            </a:r>
            <a:r>
              <a:rPr lang="en-US" sz="1200" dirty="0" err="1">
                <a:solidFill>
                  <a:schemeClr val="bg1"/>
                </a:solidFill>
              </a:rPr>
              <a:t>menjadi</a:t>
            </a:r>
            <a:r>
              <a:rPr lang="id-ID" dirty="0">
                <a:solidFill>
                  <a:schemeClr val="bg1"/>
                </a:solidFill>
              </a:rPr>
              <a:t> seperti pada </a:t>
            </a:r>
            <a:r>
              <a:rPr lang="id-ID" dirty="0" err="1">
                <a:solidFill>
                  <a:schemeClr val="bg1"/>
                </a:solidFill>
              </a:rPr>
              <a:t>souce</a:t>
            </a:r>
            <a:r>
              <a:rPr lang="id-ID" dirty="0">
                <a:solidFill>
                  <a:schemeClr val="bg1"/>
                </a:solidFill>
              </a:rPr>
              <a:t> </a:t>
            </a:r>
            <a:r>
              <a:rPr lang="id-ID" dirty="0" err="1">
                <a:solidFill>
                  <a:schemeClr val="bg1"/>
                </a:solidFill>
              </a:rPr>
              <a:t>code</a:t>
            </a:r>
            <a:r>
              <a:rPr lang="id-ID" dirty="0">
                <a:solidFill>
                  <a:schemeClr val="bg1"/>
                </a:solidFill>
              </a:rPr>
              <a:t> pada </a:t>
            </a:r>
            <a:r>
              <a:rPr lang="id-ID" dirty="0" err="1">
                <a:solidFill>
                  <a:schemeClr val="bg1"/>
                </a:solidFill>
              </a:rPr>
              <a:t>slide</a:t>
            </a:r>
            <a:r>
              <a:rPr lang="id-ID" dirty="0">
                <a:solidFill>
                  <a:schemeClr val="bg1"/>
                </a:solidFill>
              </a:rPr>
              <a:t> sebelumnya </a:t>
            </a:r>
          </a:p>
          <a:p>
            <a:pPr algn="l">
              <a:lnSpc>
                <a:spcPct val="150000"/>
              </a:lnSpc>
            </a:pPr>
            <a:r>
              <a:rPr lang="en-US" sz="1200" dirty="0" err="1">
                <a:solidFill>
                  <a:schemeClr val="bg1"/>
                </a:solidFill>
              </a:rPr>
              <a:t>Kondisi</a:t>
            </a:r>
            <a:r>
              <a:rPr lang="en-US" sz="1200" dirty="0">
                <a:solidFill>
                  <a:schemeClr val="bg1"/>
                </a:solidFill>
              </a:rPr>
              <a:t> name == 'main' </a:t>
            </a:r>
            <a:r>
              <a:rPr lang="en-US" sz="1200" dirty="0" err="1">
                <a:solidFill>
                  <a:schemeClr val="bg1"/>
                </a:solidFill>
              </a:rPr>
              <a:t>akan</a:t>
            </a:r>
            <a:r>
              <a:rPr lang="en-US" sz="1200" dirty="0">
                <a:solidFill>
                  <a:schemeClr val="bg1"/>
                </a:solidFill>
              </a:rPr>
              <a:t> </a:t>
            </a:r>
            <a:r>
              <a:rPr lang="en-US" sz="1200" dirty="0" err="1">
                <a:solidFill>
                  <a:schemeClr val="bg1"/>
                </a:solidFill>
              </a:rPr>
              <a:t>bernilai</a:t>
            </a:r>
            <a:r>
              <a:rPr lang="en-US" sz="1200" dirty="0">
                <a:solidFill>
                  <a:schemeClr val="bg1"/>
                </a:solidFill>
              </a:rPr>
              <a:t> true </a:t>
            </a:r>
            <a:r>
              <a:rPr lang="en-US" sz="1200" dirty="0" err="1">
                <a:solidFill>
                  <a:schemeClr val="bg1"/>
                </a:solidFill>
              </a:rPr>
              <a:t>jika</a:t>
            </a:r>
            <a:r>
              <a:rPr lang="en-US" sz="1200" dirty="0">
                <a:solidFill>
                  <a:schemeClr val="bg1"/>
                </a:solidFill>
              </a:rPr>
              <a:t> program </a:t>
            </a:r>
            <a:r>
              <a:rPr lang="en-US" sz="1200" dirty="0" err="1">
                <a:solidFill>
                  <a:schemeClr val="bg1"/>
                </a:solidFill>
              </a:rPr>
              <a:t>ini</a:t>
            </a:r>
            <a:r>
              <a:rPr lang="en-US" sz="1200" dirty="0">
                <a:solidFill>
                  <a:schemeClr val="bg1"/>
                </a:solidFill>
              </a:rPr>
              <a:t> </a:t>
            </a:r>
            <a:r>
              <a:rPr lang="en-US" sz="1200" dirty="0" err="1">
                <a:solidFill>
                  <a:schemeClr val="bg1"/>
                </a:solidFill>
              </a:rPr>
              <a:t>dijalankan</a:t>
            </a:r>
            <a:r>
              <a:rPr lang="en-US" sz="1200" dirty="0">
                <a:solidFill>
                  <a:schemeClr val="bg1"/>
                </a:solidFill>
              </a:rPr>
              <a:t> </a:t>
            </a:r>
            <a:r>
              <a:rPr lang="en-US" sz="1200" dirty="0" err="1">
                <a:solidFill>
                  <a:schemeClr val="bg1"/>
                </a:solidFill>
              </a:rPr>
              <a:t>lewat</a:t>
            </a:r>
            <a:r>
              <a:rPr lang="en-US" sz="1200" dirty="0">
                <a:solidFill>
                  <a:schemeClr val="bg1"/>
                </a:solidFill>
              </a:rPr>
              <a:t> terminal, </a:t>
            </a:r>
            <a:r>
              <a:rPr lang="en-US" sz="1200" dirty="0" err="1">
                <a:solidFill>
                  <a:schemeClr val="bg1"/>
                </a:solidFill>
              </a:rPr>
              <a:t>jadi</a:t>
            </a:r>
            <a:r>
              <a:rPr lang="en-US" sz="1200" dirty="0">
                <a:solidFill>
                  <a:schemeClr val="bg1"/>
                </a:solidFill>
              </a:rPr>
              <a:t> program </a:t>
            </a:r>
            <a:r>
              <a:rPr lang="en-US" sz="1200" dirty="0" err="1">
                <a:solidFill>
                  <a:schemeClr val="bg1"/>
                </a:solidFill>
              </a:rPr>
              <a:t>akan</a:t>
            </a:r>
            <a:r>
              <a:rPr lang="en-US" sz="1200" dirty="0">
                <a:solidFill>
                  <a:schemeClr val="bg1"/>
                </a:solidFill>
              </a:rPr>
              <a:t> </a:t>
            </a:r>
            <a:r>
              <a:rPr lang="en-US" sz="1200" dirty="0" err="1">
                <a:solidFill>
                  <a:schemeClr val="bg1"/>
                </a:solidFill>
              </a:rPr>
              <a:t>berjalan</a:t>
            </a:r>
            <a:r>
              <a:rPr lang="en-US" sz="1200" dirty="0">
                <a:solidFill>
                  <a:schemeClr val="bg1"/>
                </a:solidFill>
              </a:rPr>
              <a:t> </a:t>
            </a:r>
            <a:r>
              <a:rPr lang="en-US" sz="1200" dirty="0" err="1">
                <a:solidFill>
                  <a:schemeClr val="bg1"/>
                </a:solidFill>
              </a:rPr>
              <a:t>dengan</a:t>
            </a:r>
            <a:r>
              <a:rPr lang="en-US" sz="1200" dirty="0">
                <a:solidFill>
                  <a:schemeClr val="bg1"/>
                </a:solidFill>
              </a:rPr>
              <a:t> normal </a:t>
            </a:r>
            <a:r>
              <a:rPr lang="en-US" sz="1200" dirty="0" err="1">
                <a:solidFill>
                  <a:schemeClr val="bg1"/>
                </a:solidFill>
              </a:rPr>
              <a:t>saat</a:t>
            </a:r>
            <a:r>
              <a:rPr lang="en-US" sz="1200" dirty="0">
                <a:solidFill>
                  <a:schemeClr val="bg1"/>
                </a:solidFill>
              </a:rPr>
              <a:t> </a:t>
            </a:r>
            <a:r>
              <a:rPr lang="en-US" sz="1200" dirty="0" err="1">
                <a:solidFill>
                  <a:schemeClr val="bg1"/>
                </a:solidFill>
              </a:rPr>
              <a:t>kita</a:t>
            </a:r>
            <a:r>
              <a:rPr lang="en-US" sz="1200" dirty="0">
                <a:solidFill>
                  <a:schemeClr val="bg1"/>
                </a:solidFill>
              </a:rPr>
              <a:t> </a:t>
            </a:r>
            <a:r>
              <a:rPr lang="en-US" sz="1200" dirty="0" err="1">
                <a:solidFill>
                  <a:schemeClr val="bg1"/>
                </a:solidFill>
              </a:rPr>
              <a:t>menggunakan</a:t>
            </a:r>
            <a:r>
              <a:rPr lang="en-US" sz="1200" dirty="0">
                <a:solidFill>
                  <a:schemeClr val="bg1"/>
                </a:solidFill>
              </a:rPr>
              <a:t> </a:t>
            </a:r>
            <a:r>
              <a:rPr lang="en-US" sz="1200" dirty="0" err="1">
                <a:solidFill>
                  <a:schemeClr val="bg1"/>
                </a:solidFill>
              </a:rPr>
              <a:t>perintah</a:t>
            </a:r>
            <a:r>
              <a:rPr lang="en-US" sz="1200" dirty="0">
                <a:solidFill>
                  <a:schemeClr val="bg1"/>
                </a:solidFill>
              </a:rPr>
              <a:t> python unittest_ilman.py.</a:t>
            </a:r>
          </a:p>
          <a:p>
            <a:pPr algn="l">
              <a:lnSpc>
                <a:spcPct val="150000"/>
              </a:lnSpc>
            </a:pPr>
            <a:endParaRPr lang="en-US" sz="1200" dirty="0">
              <a:solidFill>
                <a:schemeClr val="bg1"/>
              </a:solidFill>
            </a:endParaRPr>
          </a:p>
          <a:p>
            <a:pPr algn="l">
              <a:lnSpc>
                <a:spcPct val="150000"/>
              </a:lnSpc>
            </a:pPr>
            <a:r>
              <a:rPr lang="en-US" sz="1200" dirty="0" err="1">
                <a:solidFill>
                  <a:schemeClr val="bg1"/>
                </a:solidFill>
              </a:rPr>
              <a:t>Tes</a:t>
            </a:r>
            <a:r>
              <a:rPr lang="en-US" sz="1200" dirty="0">
                <a:solidFill>
                  <a:schemeClr val="bg1"/>
                </a:solidFill>
              </a:rPr>
              <a:t> </a:t>
            </a:r>
            <a:r>
              <a:rPr lang="en-US" sz="1200" dirty="0" err="1">
                <a:solidFill>
                  <a:schemeClr val="bg1"/>
                </a:solidFill>
              </a:rPr>
              <a:t>adalah</a:t>
            </a:r>
            <a:r>
              <a:rPr lang="en-US" sz="1200" dirty="0">
                <a:solidFill>
                  <a:schemeClr val="bg1"/>
                </a:solidFill>
              </a:rPr>
              <a:t> </a:t>
            </a:r>
            <a:r>
              <a:rPr lang="en-US" sz="1200" dirty="0" err="1">
                <a:solidFill>
                  <a:schemeClr val="bg1"/>
                </a:solidFill>
              </a:rPr>
              <a:t>fungsi-fungsi</a:t>
            </a:r>
            <a:r>
              <a:rPr lang="en-US" sz="1200" dirty="0">
                <a:solidFill>
                  <a:schemeClr val="bg1"/>
                </a:solidFill>
              </a:rPr>
              <a:t> yang </a:t>
            </a:r>
            <a:r>
              <a:rPr lang="en-US" sz="1200" dirty="0" err="1">
                <a:solidFill>
                  <a:schemeClr val="bg1"/>
                </a:solidFill>
              </a:rPr>
              <a:t>ada</a:t>
            </a:r>
            <a:r>
              <a:rPr lang="en-US" sz="1200" dirty="0">
                <a:solidFill>
                  <a:schemeClr val="bg1"/>
                </a:solidFill>
              </a:rPr>
              <a:t> </a:t>
            </a:r>
            <a:r>
              <a:rPr lang="en-US" sz="1200" dirty="0" err="1">
                <a:solidFill>
                  <a:schemeClr val="bg1"/>
                </a:solidFill>
              </a:rPr>
              <a:t>didalam</a:t>
            </a:r>
            <a:r>
              <a:rPr lang="en-US" sz="1200" dirty="0">
                <a:solidFill>
                  <a:schemeClr val="bg1"/>
                </a:solidFill>
              </a:rPr>
              <a:t> </a:t>
            </a:r>
            <a:r>
              <a:rPr lang="en-US" sz="1200" dirty="0" err="1">
                <a:solidFill>
                  <a:schemeClr val="bg1"/>
                </a:solidFill>
              </a:rPr>
              <a:t>sebuah</a:t>
            </a:r>
            <a:r>
              <a:rPr lang="en-US" sz="1200" dirty="0">
                <a:solidFill>
                  <a:schemeClr val="bg1"/>
                </a:solidFill>
              </a:rPr>
              <a:t> </a:t>
            </a:r>
            <a:r>
              <a:rPr lang="en-US" sz="1200" dirty="0" err="1">
                <a:solidFill>
                  <a:schemeClr val="bg1"/>
                </a:solidFill>
              </a:rPr>
              <a:t>kelas</a:t>
            </a:r>
            <a:r>
              <a:rPr lang="en-US" sz="1200" dirty="0">
                <a:solidFill>
                  <a:schemeClr val="bg1"/>
                </a:solidFill>
              </a:rPr>
              <a:t> yang </a:t>
            </a:r>
            <a:r>
              <a:rPr lang="en-US" sz="1200" dirty="0" err="1">
                <a:solidFill>
                  <a:schemeClr val="bg1"/>
                </a:solidFill>
              </a:rPr>
              <a:t>diturunkan</a:t>
            </a:r>
            <a:r>
              <a:rPr lang="en-US" sz="1200" dirty="0">
                <a:solidFill>
                  <a:schemeClr val="bg1"/>
                </a:solidFill>
              </a:rPr>
              <a:t> </a:t>
            </a:r>
            <a:r>
              <a:rPr lang="en-US" sz="1200" dirty="0" err="1">
                <a:solidFill>
                  <a:schemeClr val="bg1"/>
                </a:solidFill>
              </a:rPr>
              <a:t>dari</a:t>
            </a:r>
            <a:r>
              <a:rPr lang="en-US" sz="1200" dirty="0">
                <a:solidFill>
                  <a:schemeClr val="bg1"/>
                </a:solidFill>
              </a:rPr>
              <a:t> </a:t>
            </a:r>
            <a:r>
              <a:rPr lang="en-US" sz="1200" dirty="0" err="1">
                <a:solidFill>
                  <a:schemeClr val="bg1"/>
                </a:solidFill>
              </a:rPr>
              <a:t>unittest.TestCase</a:t>
            </a:r>
            <a:r>
              <a:rPr lang="en-US" sz="1200" dirty="0">
                <a:solidFill>
                  <a:schemeClr val="bg1"/>
                </a:solidFill>
              </a:rPr>
              <a:t> dan </a:t>
            </a:r>
            <a:r>
              <a:rPr lang="en-US" sz="1200" dirty="0" err="1">
                <a:solidFill>
                  <a:schemeClr val="bg1"/>
                </a:solidFill>
              </a:rPr>
              <a:t>tes-tes</a:t>
            </a:r>
            <a:r>
              <a:rPr lang="en-US" sz="1200" dirty="0">
                <a:solidFill>
                  <a:schemeClr val="bg1"/>
                </a:solidFill>
              </a:rPr>
              <a:t> </a:t>
            </a:r>
            <a:r>
              <a:rPr lang="en-US" sz="1200" dirty="0" err="1">
                <a:solidFill>
                  <a:schemeClr val="bg1"/>
                </a:solidFill>
              </a:rPr>
              <a:t>tersebut</a:t>
            </a:r>
            <a:r>
              <a:rPr lang="en-US" sz="1200" dirty="0">
                <a:solidFill>
                  <a:schemeClr val="bg1"/>
                </a:solidFill>
              </a:rPr>
              <a:t> </a:t>
            </a:r>
            <a:r>
              <a:rPr lang="en-US" sz="1200" dirty="0" err="1">
                <a:solidFill>
                  <a:schemeClr val="bg1"/>
                </a:solidFill>
              </a:rPr>
              <a:t>merupakan</a:t>
            </a:r>
            <a:r>
              <a:rPr lang="en-US" sz="1200" dirty="0">
                <a:solidFill>
                  <a:schemeClr val="bg1"/>
                </a:solidFill>
              </a:rPr>
              <a:t> salah </a:t>
            </a:r>
            <a:r>
              <a:rPr lang="en-US" sz="1200" dirty="0" err="1">
                <a:solidFill>
                  <a:schemeClr val="bg1"/>
                </a:solidFill>
              </a:rPr>
              <a:t>satu</a:t>
            </a:r>
            <a:r>
              <a:rPr lang="en-US" sz="1200" dirty="0">
                <a:solidFill>
                  <a:schemeClr val="bg1"/>
                </a:solidFill>
              </a:rPr>
              <a:t> </a:t>
            </a:r>
            <a:r>
              <a:rPr lang="en-US" sz="1200" dirty="0" err="1">
                <a:solidFill>
                  <a:schemeClr val="bg1"/>
                </a:solidFill>
              </a:rPr>
              <a:t>fungsi</a:t>
            </a:r>
            <a:r>
              <a:rPr lang="en-US" sz="1200" dirty="0">
                <a:solidFill>
                  <a:schemeClr val="bg1"/>
                </a:solidFill>
              </a:rPr>
              <a:t> assert. Pada </a:t>
            </a:r>
            <a:r>
              <a:rPr lang="en-US" sz="1200" dirty="0" err="1">
                <a:solidFill>
                  <a:schemeClr val="bg1"/>
                </a:solidFill>
              </a:rPr>
              <a:t>contoh</a:t>
            </a:r>
            <a:r>
              <a:rPr lang="en-US" sz="1200" dirty="0">
                <a:solidFill>
                  <a:schemeClr val="bg1"/>
                </a:solidFill>
              </a:rPr>
              <a:t> </a:t>
            </a:r>
            <a:r>
              <a:rPr lang="en-US" sz="1200" dirty="0" err="1">
                <a:solidFill>
                  <a:schemeClr val="bg1"/>
                </a:solidFill>
              </a:rPr>
              <a:t>kode</a:t>
            </a:r>
            <a:r>
              <a:rPr lang="en-US" sz="1200" dirty="0">
                <a:solidFill>
                  <a:schemeClr val="bg1"/>
                </a:solidFill>
              </a:rPr>
              <a:t> di </a:t>
            </a:r>
            <a:r>
              <a:rPr lang="en-US" sz="1200" dirty="0" err="1">
                <a:solidFill>
                  <a:schemeClr val="bg1"/>
                </a:solidFill>
              </a:rPr>
              <a:t>atas</a:t>
            </a:r>
            <a:r>
              <a:rPr lang="en-US" sz="1200" dirty="0">
                <a:solidFill>
                  <a:schemeClr val="bg1"/>
                </a:solidFill>
              </a:rPr>
              <a:t> </a:t>
            </a:r>
            <a:r>
              <a:rPr lang="en-US" sz="1200" dirty="0" err="1">
                <a:solidFill>
                  <a:schemeClr val="bg1"/>
                </a:solidFill>
              </a:rPr>
              <a:t>kita</a:t>
            </a:r>
            <a:r>
              <a:rPr lang="en-US" sz="1200" dirty="0">
                <a:solidFill>
                  <a:schemeClr val="bg1"/>
                </a:solidFill>
              </a:rPr>
              <a:t> </a:t>
            </a:r>
            <a:r>
              <a:rPr lang="en-US" sz="1200" dirty="0" err="1">
                <a:solidFill>
                  <a:schemeClr val="bg1"/>
                </a:solidFill>
              </a:rPr>
              <a:t>menggunakan</a:t>
            </a:r>
            <a:r>
              <a:rPr lang="en-US" sz="1200" dirty="0">
                <a:solidFill>
                  <a:schemeClr val="bg1"/>
                </a:solidFill>
              </a:rPr>
              <a:t> </a:t>
            </a:r>
            <a:r>
              <a:rPr lang="en-US" sz="1200" dirty="0" err="1">
                <a:solidFill>
                  <a:schemeClr val="bg1"/>
                </a:solidFill>
              </a:rPr>
              <a:t>assertEqual</a:t>
            </a:r>
            <a:r>
              <a:rPr lang="en-US" sz="1200" dirty="0">
                <a:solidFill>
                  <a:schemeClr val="bg1"/>
                </a:solidFill>
              </a:rPr>
              <a:t>() yang </a:t>
            </a:r>
            <a:r>
              <a:rPr lang="en-US" sz="1200" dirty="0" err="1">
                <a:solidFill>
                  <a:schemeClr val="bg1"/>
                </a:solidFill>
              </a:rPr>
              <a:t>membandingkan</a:t>
            </a:r>
            <a:r>
              <a:rPr lang="en-US" sz="1200" dirty="0">
                <a:solidFill>
                  <a:schemeClr val="bg1"/>
                </a:solidFill>
              </a:rPr>
              <a:t> </a:t>
            </a:r>
            <a:r>
              <a:rPr lang="en-US" sz="1200" dirty="0" err="1">
                <a:solidFill>
                  <a:schemeClr val="bg1"/>
                </a:solidFill>
              </a:rPr>
              <a:t>nilai</a:t>
            </a:r>
            <a:r>
              <a:rPr lang="en-US" sz="1200" dirty="0">
                <a:solidFill>
                  <a:schemeClr val="bg1"/>
                </a:solidFill>
              </a:rPr>
              <a:t> yang </a:t>
            </a:r>
            <a:r>
              <a:rPr lang="en-US" sz="1200" dirty="0" err="1">
                <a:solidFill>
                  <a:schemeClr val="bg1"/>
                </a:solidFill>
              </a:rPr>
              <a:t>dihasilkan</a:t>
            </a:r>
            <a:r>
              <a:rPr lang="en-US" sz="1200" dirty="0">
                <a:solidFill>
                  <a:schemeClr val="bg1"/>
                </a:solidFill>
              </a:rPr>
              <a:t> oleh </a:t>
            </a:r>
            <a:r>
              <a:rPr lang="en-US" sz="1200" dirty="0" err="1">
                <a:solidFill>
                  <a:schemeClr val="bg1"/>
                </a:solidFill>
              </a:rPr>
              <a:t>fungsi</a:t>
            </a:r>
            <a:r>
              <a:rPr lang="en-US" sz="1200" dirty="0">
                <a:solidFill>
                  <a:schemeClr val="bg1"/>
                </a:solidFill>
              </a:rPr>
              <a:t> </a:t>
            </a:r>
            <a:r>
              <a:rPr lang="en-US" sz="1200" dirty="0" err="1">
                <a:solidFill>
                  <a:schemeClr val="bg1"/>
                </a:solidFill>
              </a:rPr>
              <a:t>romannumeral</a:t>
            </a:r>
            <a:r>
              <a:rPr lang="en-US" sz="1200" dirty="0">
                <a:solidFill>
                  <a:schemeClr val="bg1"/>
                </a:solidFill>
              </a:rPr>
              <a:t>() </a:t>
            </a:r>
            <a:r>
              <a:rPr lang="en-US" sz="1200" dirty="0" err="1">
                <a:solidFill>
                  <a:schemeClr val="bg1"/>
                </a:solidFill>
              </a:rPr>
              <a:t>dengan</a:t>
            </a:r>
            <a:r>
              <a:rPr lang="en-US" sz="1200" dirty="0">
                <a:solidFill>
                  <a:schemeClr val="bg1"/>
                </a:solidFill>
              </a:rPr>
              <a:t> </a:t>
            </a:r>
            <a:r>
              <a:rPr lang="en-US" sz="1200" dirty="0" err="1">
                <a:solidFill>
                  <a:schemeClr val="bg1"/>
                </a:solidFill>
              </a:rPr>
              <a:t>nilai</a:t>
            </a:r>
            <a:r>
              <a:rPr lang="en-US" sz="1200" dirty="0">
                <a:solidFill>
                  <a:schemeClr val="bg1"/>
                </a:solidFill>
              </a:rPr>
              <a:t> yang </a:t>
            </a:r>
            <a:r>
              <a:rPr lang="en-US" sz="1200" dirty="0" err="1">
                <a:solidFill>
                  <a:schemeClr val="bg1"/>
                </a:solidFill>
              </a:rPr>
              <a:t>seharusnya</a:t>
            </a:r>
            <a:r>
              <a:rPr lang="en-US" sz="1200" dirty="0">
                <a:solidFill>
                  <a:schemeClr val="bg1"/>
                </a:solidFill>
              </a:rPr>
              <a:t>.</a:t>
            </a:r>
          </a:p>
          <a:p>
            <a:pPr algn="l">
              <a:lnSpc>
                <a:spcPct val="150000"/>
              </a:lnSpc>
            </a:pPr>
            <a:endParaRPr lang="en-US" sz="1200" dirty="0">
              <a:solidFill>
                <a:schemeClr val="bg1"/>
              </a:solidFill>
            </a:endParaRPr>
          </a:p>
        </p:txBody>
      </p:sp>
      <p:sp>
        <p:nvSpPr>
          <p:cNvPr id="467" name="Google Shape;467;p26"/>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id-ID" dirty="0"/>
              <a:t>KETERANGAN TAMBAHAN</a:t>
            </a:r>
          </a:p>
        </p:txBody>
      </p:sp>
    </p:spTree>
    <p:extLst>
      <p:ext uri="{BB962C8B-B14F-4D97-AF65-F5344CB8AC3E}">
        <p14:creationId xmlns:p14="http://schemas.microsoft.com/office/powerpoint/2010/main" val="8876264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466" name="Google Shape;466;p26"/>
          <p:cNvSpPr txBox="1">
            <a:spLocks noGrp="1"/>
          </p:cNvSpPr>
          <p:nvPr>
            <p:ph type="body" idx="1"/>
          </p:nvPr>
        </p:nvSpPr>
        <p:spPr>
          <a:xfrm>
            <a:off x="341376" y="1063525"/>
            <a:ext cx="8497824" cy="3786900"/>
          </a:xfrm>
          <a:prstGeom prst="rect">
            <a:avLst/>
          </a:prstGeom>
        </p:spPr>
        <p:txBody>
          <a:bodyPr spcFirstLastPara="1" wrap="square" lIns="91425" tIns="91425" rIns="91425" bIns="91425" anchor="t" anchorCtr="0">
            <a:noAutofit/>
          </a:bodyPr>
          <a:lstStyle/>
          <a:p>
            <a:pPr algn="l">
              <a:lnSpc>
                <a:spcPct val="150000"/>
              </a:lnSpc>
            </a:pPr>
            <a:r>
              <a:rPr lang="en-US" sz="1400" dirty="0"/>
              <a:t>(</a:t>
            </a:r>
            <a:r>
              <a:rPr lang="en-US" sz="1400" dirty="0">
                <a:solidFill>
                  <a:schemeClr val="accent2">
                    <a:lumMod val="60000"/>
                    <a:lumOff val="40000"/>
                  </a:schemeClr>
                </a:solidFill>
              </a:rPr>
              <a:t>CI</a:t>
            </a:r>
            <a:r>
              <a:rPr lang="en-US" sz="1400" dirty="0"/>
              <a:t>) </a:t>
            </a:r>
            <a:r>
              <a:rPr lang="en-US" sz="1400" dirty="0" err="1"/>
              <a:t>mengacu</a:t>
            </a:r>
            <a:r>
              <a:rPr lang="en-US" sz="1400" dirty="0"/>
              <a:t> pada proses </a:t>
            </a:r>
            <a:r>
              <a:rPr lang="en-US" sz="1400" dirty="0" err="1"/>
              <a:t>mengevaluasi</a:t>
            </a:r>
            <a:r>
              <a:rPr lang="en-US" sz="1400" dirty="0"/>
              <a:t> </a:t>
            </a:r>
            <a:r>
              <a:rPr lang="en-US" sz="1400" dirty="0" err="1"/>
              <a:t>kode</a:t>
            </a:r>
            <a:r>
              <a:rPr lang="en-US" sz="1400" dirty="0"/>
              <a:t> Anda </a:t>
            </a:r>
            <a:r>
              <a:rPr lang="en-US" sz="1400" dirty="0" err="1"/>
              <a:t>secara</a:t>
            </a:r>
            <a:r>
              <a:rPr lang="en-US" sz="1400" dirty="0"/>
              <a:t> </a:t>
            </a:r>
            <a:r>
              <a:rPr lang="en-US" sz="1400" dirty="0" err="1"/>
              <a:t>otomatis</a:t>
            </a:r>
            <a:r>
              <a:rPr lang="en-US" sz="1400" dirty="0"/>
              <a:t> </a:t>
            </a:r>
            <a:r>
              <a:rPr lang="en-US" sz="1400" dirty="0" err="1"/>
              <a:t>saat</a:t>
            </a:r>
            <a:r>
              <a:rPr lang="en-US" sz="1400" dirty="0"/>
              <a:t> </a:t>
            </a:r>
            <a:r>
              <a:rPr lang="en-US" sz="1400" dirty="0" err="1"/>
              <a:t>kode</a:t>
            </a:r>
            <a:r>
              <a:rPr lang="en-US" sz="1400" dirty="0"/>
              <a:t> </a:t>
            </a:r>
            <a:r>
              <a:rPr lang="en-US" sz="1400" dirty="0" err="1"/>
              <a:t>tersebut</a:t>
            </a:r>
            <a:r>
              <a:rPr lang="en-US" sz="1400" dirty="0"/>
              <a:t> </a:t>
            </a:r>
            <a:r>
              <a:rPr lang="en-US" sz="1400" dirty="0" err="1"/>
              <a:t>diperbarui</a:t>
            </a:r>
            <a:r>
              <a:rPr lang="en-US" sz="1400" dirty="0"/>
              <a:t> oleh Anda </a:t>
            </a:r>
            <a:r>
              <a:rPr lang="en-US" sz="1400" dirty="0" err="1"/>
              <a:t>sendiri</a:t>
            </a:r>
            <a:r>
              <a:rPr lang="en-US" sz="1400" dirty="0"/>
              <a:t> dan </a:t>
            </a:r>
            <a:r>
              <a:rPr lang="en-US" sz="1400" dirty="0" err="1"/>
              <a:t>kontributor</a:t>
            </a:r>
            <a:r>
              <a:rPr lang="en-US" sz="1400" dirty="0"/>
              <a:t>, </a:t>
            </a:r>
            <a:r>
              <a:rPr lang="en-US" sz="1400" dirty="0" err="1"/>
              <a:t>untuk</a:t>
            </a:r>
            <a:r>
              <a:rPr lang="en-US" sz="1400" dirty="0"/>
              <a:t> </a:t>
            </a:r>
            <a:r>
              <a:rPr lang="en-US" sz="1400" dirty="0" err="1"/>
              <a:t>mencoba</a:t>
            </a:r>
            <a:r>
              <a:rPr lang="en-US" sz="1400" dirty="0"/>
              <a:t> dan </a:t>
            </a:r>
            <a:r>
              <a:rPr lang="en-US" sz="1400" dirty="0" err="1"/>
              <a:t>menangkap</a:t>
            </a:r>
            <a:r>
              <a:rPr lang="en-US" sz="1400" dirty="0"/>
              <a:t> </a:t>
            </a:r>
            <a:r>
              <a:rPr lang="en-US" sz="1400" dirty="0" err="1"/>
              <a:t>potensi</a:t>
            </a:r>
            <a:r>
              <a:rPr lang="en-US" sz="1400" dirty="0"/>
              <a:t> </a:t>
            </a:r>
            <a:r>
              <a:rPr lang="en-US" sz="1400" dirty="0" err="1"/>
              <a:t>masalah</a:t>
            </a:r>
            <a:r>
              <a:rPr lang="en-US" sz="1400" dirty="0"/>
              <a:t> </a:t>
            </a:r>
            <a:r>
              <a:rPr lang="en-US" sz="1400" dirty="0" err="1"/>
              <a:t>apa</a:t>
            </a:r>
            <a:r>
              <a:rPr lang="en-US" sz="1400" dirty="0"/>
              <a:t> pun yang </a:t>
            </a:r>
            <a:r>
              <a:rPr lang="en-US" sz="1400" dirty="0" err="1"/>
              <a:t>disebabkan</a:t>
            </a:r>
            <a:r>
              <a:rPr lang="en-US" sz="1400" dirty="0"/>
              <a:t> oleh </a:t>
            </a:r>
            <a:r>
              <a:rPr lang="en-US" sz="1400" dirty="0" err="1"/>
              <a:t>pembaruan</a:t>
            </a:r>
            <a:r>
              <a:rPr lang="en-US" sz="1400" dirty="0"/>
              <a:t> Anda. Alur </a:t>
            </a:r>
            <a:r>
              <a:rPr lang="en-US" sz="1400" dirty="0" err="1"/>
              <a:t>kerja</a:t>
            </a:r>
            <a:r>
              <a:rPr lang="en-US" sz="1400" dirty="0"/>
              <a:t> CI </a:t>
            </a:r>
            <a:r>
              <a:rPr lang="en-US" sz="1400" dirty="0" err="1"/>
              <a:t>biasanya</a:t>
            </a:r>
            <a:r>
              <a:rPr lang="en-US" sz="1400" dirty="0"/>
              <a:t> </a:t>
            </a:r>
            <a:r>
              <a:rPr lang="en-US" sz="1400" dirty="0" err="1"/>
              <a:t>mencakup</a:t>
            </a:r>
            <a:r>
              <a:rPr lang="en-US" sz="1400" dirty="0"/>
              <a:t> </a:t>
            </a:r>
            <a:r>
              <a:rPr lang="en-US" sz="1400" dirty="0" err="1"/>
              <a:t>eksekusi</a:t>
            </a:r>
            <a:r>
              <a:rPr lang="en-US" sz="1400" dirty="0"/>
              <a:t> </a:t>
            </a:r>
            <a:r>
              <a:rPr lang="en-US" sz="1400" dirty="0" err="1"/>
              <a:t>otomatis</a:t>
            </a:r>
            <a:r>
              <a:rPr lang="en-US" sz="1400" dirty="0"/>
              <a:t> </a:t>
            </a:r>
            <a:r>
              <a:rPr lang="en-US" sz="1400" dirty="0" err="1"/>
              <a:t>dari</a:t>
            </a:r>
            <a:r>
              <a:rPr lang="en-US" sz="1400" dirty="0"/>
              <a:t> </a:t>
            </a:r>
            <a:r>
              <a:rPr lang="en-US" sz="1400" dirty="0" err="1"/>
              <a:t>banyak</a:t>
            </a:r>
            <a:r>
              <a:rPr lang="en-US" sz="1400" dirty="0"/>
              <a:t> </a:t>
            </a:r>
            <a:r>
              <a:rPr lang="en-US" sz="1400" dirty="0" err="1"/>
              <a:t>langkah</a:t>
            </a:r>
            <a:r>
              <a:rPr lang="en-US" sz="1400" dirty="0"/>
              <a:t> yang </a:t>
            </a:r>
            <a:r>
              <a:rPr lang="en-US" sz="1400" dirty="0" err="1"/>
              <a:t>telah</a:t>
            </a:r>
            <a:r>
              <a:rPr lang="en-US" sz="1400" dirty="0"/>
              <a:t> </a:t>
            </a:r>
            <a:r>
              <a:rPr lang="en-US" sz="1400" dirty="0" err="1"/>
              <a:t>kita</a:t>
            </a:r>
            <a:r>
              <a:rPr lang="en-US" sz="1400" dirty="0"/>
              <a:t> </a:t>
            </a:r>
            <a:r>
              <a:rPr lang="en-US" sz="1400" dirty="0" err="1"/>
              <a:t>lihat</a:t>
            </a:r>
            <a:r>
              <a:rPr lang="en-US" sz="1400" dirty="0"/>
              <a:t> di </a:t>
            </a:r>
            <a:r>
              <a:rPr lang="en-US" sz="1400" dirty="0" err="1"/>
              <a:t>seluruh</a:t>
            </a:r>
            <a:r>
              <a:rPr lang="en-US" sz="1400" dirty="0"/>
              <a:t> </a:t>
            </a:r>
            <a:r>
              <a:rPr lang="en-US" sz="1400" dirty="0" err="1"/>
              <a:t>buku</a:t>
            </a:r>
            <a:r>
              <a:rPr lang="en-US" sz="1400" dirty="0"/>
              <a:t> </a:t>
            </a:r>
            <a:r>
              <a:rPr lang="en-US" sz="1400" dirty="0" err="1"/>
              <a:t>ini</a:t>
            </a:r>
            <a:r>
              <a:rPr lang="en-US" sz="1400" dirty="0"/>
              <a:t>, </a:t>
            </a:r>
            <a:r>
              <a:rPr lang="en-US" sz="1400" dirty="0" err="1"/>
              <a:t>seperti</a:t>
            </a:r>
            <a:r>
              <a:rPr lang="en-US" sz="1400" dirty="0"/>
              <a:t> </a:t>
            </a:r>
            <a:r>
              <a:rPr lang="en-US" sz="1400" dirty="0" err="1"/>
              <a:t>menjalankan</a:t>
            </a:r>
            <a:r>
              <a:rPr lang="en-US" sz="1400" dirty="0"/>
              <a:t> </a:t>
            </a:r>
            <a:r>
              <a:rPr lang="en-US" sz="1400" dirty="0" err="1"/>
              <a:t>pengujian</a:t>
            </a:r>
            <a:r>
              <a:rPr lang="en-US" sz="1400" dirty="0"/>
              <a:t>, </a:t>
            </a:r>
            <a:r>
              <a:rPr lang="en-US" sz="1400" dirty="0" err="1"/>
              <a:t>menghitung</a:t>
            </a:r>
            <a:r>
              <a:rPr lang="en-US" sz="1400" dirty="0"/>
              <a:t> </a:t>
            </a:r>
            <a:r>
              <a:rPr lang="en-US" sz="1400" dirty="0" err="1"/>
              <a:t>cakupan</a:t>
            </a:r>
            <a:r>
              <a:rPr lang="en-US" sz="1400" dirty="0"/>
              <a:t> </a:t>
            </a:r>
            <a:r>
              <a:rPr lang="en-US" sz="1400" dirty="0" err="1"/>
              <a:t>kode</a:t>
            </a:r>
            <a:r>
              <a:rPr lang="en-US" sz="1400" dirty="0"/>
              <a:t>, dan </a:t>
            </a:r>
            <a:r>
              <a:rPr lang="en-US" sz="1400" dirty="0" err="1"/>
              <a:t>membuat</a:t>
            </a:r>
            <a:r>
              <a:rPr lang="en-US" sz="1400" dirty="0"/>
              <a:t> </a:t>
            </a:r>
            <a:r>
              <a:rPr lang="en-US" sz="1400" dirty="0" err="1"/>
              <a:t>dokumentasi</a:t>
            </a:r>
            <a:r>
              <a:rPr lang="en-US" sz="1400" dirty="0"/>
              <a:t>, dan lain-lain.</a:t>
            </a:r>
          </a:p>
          <a:p>
            <a:pPr algn="l">
              <a:lnSpc>
                <a:spcPct val="150000"/>
              </a:lnSpc>
            </a:pPr>
            <a:endParaRPr lang="en-US" sz="1400" dirty="0"/>
          </a:p>
          <a:p>
            <a:pPr algn="l">
              <a:lnSpc>
                <a:spcPct val="150000"/>
              </a:lnSpc>
            </a:pPr>
            <a:r>
              <a:rPr lang="en-US" sz="1400" dirty="0" err="1"/>
              <a:t>Penerapan</a:t>
            </a:r>
            <a:r>
              <a:rPr lang="en-US" sz="1400" dirty="0"/>
              <a:t> </a:t>
            </a:r>
            <a:r>
              <a:rPr lang="en-US" sz="1400" dirty="0" err="1"/>
              <a:t>berkelanjutan</a:t>
            </a:r>
            <a:r>
              <a:rPr lang="en-US" sz="1400" dirty="0"/>
              <a:t> (</a:t>
            </a:r>
            <a:r>
              <a:rPr lang="en-US" sz="1400" dirty="0">
                <a:solidFill>
                  <a:schemeClr val="accent2">
                    <a:lumMod val="60000"/>
                    <a:lumOff val="40000"/>
                  </a:schemeClr>
                </a:solidFill>
              </a:rPr>
              <a:t>CD</a:t>
            </a:r>
            <a:r>
              <a:rPr lang="en-US" sz="1400" dirty="0"/>
              <a:t>) </a:t>
            </a:r>
            <a:r>
              <a:rPr lang="en-US" sz="1400" dirty="0" err="1"/>
              <a:t>adalah</a:t>
            </a:r>
            <a:r>
              <a:rPr lang="en-US" sz="1400" dirty="0"/>
              <a:t> proses </a:t>
            </a:r>
            <a:r>
              <a:rPr lang="en-US" sz="1400" dirty="0" err="1"/>
              <a:t>mengotomatiskan</a:t>
            </a:r>
            <a:r>
              <a:rPr lang="en-US" sz="1400" dirty="0"/>
              <a:t> </a:t>
            </a:r>
            <a:r>
              <a:rPr lang="en-US" sz="1400" dirty="0" err="1"/>
              <a:t>penerapan</a:t>
            </a:r>
            <a:r>
              <a:rPr lang="en-US" sz="1400" dirty="0"/>
              <a:t> </a:t>
            </a:r>
            <a:r>
              <a:rPr lang="en-US" sz="1400" dirty="0" err="1"/>
              <a:t>versi</a:t>
            </a:r>
            <a:r>
              <a:rPr lang="en-US" sz="1400" dirty="0"/>
              <a:t> </a:t>
            </a:r>
            <a:r>
              <a:rPr lang="en-US" sz="1400" dirty="0" err="1"/>
              <a:t>baru</a:t>
            </a:r>
            <a:r>
              <a:rPr lang="en-US" sz="1400" dirty="0"/>
              <a:t> </a:t>
            </a:r>
            <a:r>
              <a:rPr lang="en-US" sz="1400" dirty="0" err="1"/>
              <a:t>perangkat</a:t>
            </a:r>
            <a:r>
              <a:rPr lang="en-US" sz="1400" dirty="0"/>
              <a:t> </a:t>
            </a:r>
            <a:r>
              <a:rPr lang="en-US" sz="1400" dirty="0" err="1"/>
              <a:t>lunak</a:t>
            </a:r>
            <a:r>
              <a:rPr lang="en-US" sz="1400" dirty="0"/>
              <a:t> Anda, </a:t>
            </a:r>
            <a:r>
              <a:rPr lang="en-US" sz="1400" dirty="0" err="1"/>
              <a:t>misalnya</a:t>
            </a:r>
            <a:r>
              <a:rPr lang="en-US" sz="1400" dirty="0"/>
              <a:t>, </a:t>
            </a:r>
            <a:r>
              <a:rPr lang="en-US" sz="1400" dirty="0" err="1"/>
              <a:t>PyPI</a:t>
            </a:r>
            <a:r>
              <a:rPr lang="en-US" sz="1400" dirty="0"/>
              <a:t>, </a:t>
            </a:r>
            <a:r>
              <a:rPr lang="en-US" sz="1400" dirty="0" err="1"/>
              <a:t>dari</a:t>
            </a:r>
            <a:r>
              <a:rPr lang="en-US" sz="1400" dirty="0"/>
              <a:t> </a:t>
            </a:r>
            <a:r>
              <a:rPr lang="en-US" sz="1400" dirty="0" err="1"/>
              <a:t>perubahan</a:t>
            </a:r>
            <a:r>
              <a:rPr lang="en-US" sz="1400" dirty="0"/>
              <a:t> yang </a:t>
            </a:r>
            <a:r>
              <a:rPr lang="en-US" sz="1400" dirty="0" err="1"/>
              <a:t>dilakukan</a:t>
            </a:r>
            <a:r>
              <a:rPr lang="en-US" sz="1400" dirty="0"/>
              <a:t> </a:t>
            </a:r>
            <a:r>
              <a:rPr lang="en-US" sz="1400" dirty="0" err="1"/>
              <a:t>melalui</a:t>
            </a:r>
            <a:r>
              <a:rPr lang="en-US" sz="1400" dirty="0"/>
              <a:t> CI.</a:t>
            </a:r>
          </a:p>
          <a:p>
            <a:pPr algn="l">
              <a:lnSpc>
                <a:spcPct val="150000"/>
              </a:lnSpc>
            </a:pPr>
            <a:r>
              <a:rPr lang="en-US" sz="1400" dirty="0">
                <a:solidFill>
                  <a:schemeClr val="accent2">
                    <a:lumMod val="60000"/>
                    <a:lumOff val="40000"/>
                  </a:schemeClr>
                </a:solidFill>
              </a:rPr>
              <a:t>CI/CD </a:t>
            </a:r>
            <a:r>
              <a:rPr lang="en-US" sz="1400" dirty="0" err="1"/>
              <a:t>dapat</a:t>
            </a:r>
            <a:r>
              <a:rPr lang="en-US" sz="1400" dirty="0"/>
              <a:t> </a:t>
            </a:r>
            <a:r>
              <a:rPr lang="en-US" sz="1400" dirty="0" err="1"/>
              <a:t>mengotomatiskan</a:t>
            </a:r>
            <a:r>
              <a:rPr lang="en-US" sz="1400" dirty="0"/>
              <a:t> </a:t>
            </a:r>
            <a:r>
              <a:rPr lang="en-US" sz="1400" dirty="0" err="1"/>
              <a:t>alur</a:t>
            </a:r>
            <a:r>
              <a:rPr lang="en-US" sz="1400" dirty="0"/>
              <a:t> </a:t>
            </a:r>
            <a:r>
              <a:rPr lang="en-US" sz="1400" dirty="0" err="1"/>
              <a:t>kerja</a:t>
            </a:r>
            <a:r>
              <a:rPr lang="en-US" sz="1400" dirty="0"/>
              <a:t> </a:t>
            </a:r>
            <a:r>
              <a:rPr lang="en-US" sz="1400" dirty="0" err="1"/>
              <a:t>pengemasan</a:t>
            </a:r>
            <a:r>
              <a:rPr lang="en-US" sz="1400" dirty="0"/>
              <a:t> yang </a:t>
            </a:r>
            <a:r>
              <a:rPr lang="en-US" sz="1400" dirty="0" err="1"/>
              <a:t>telah</a:t>
            </a:r>
            <a:r>
              <a:rPr lang="en-US" sz="1400" dirty="0"/>
              <a:t> kami </a:t>
            </a:r>
            <a:r>
              <a:rPr lang="en-US" sz="1400" dirty="0" err="1"/>
              <a:t>lakukan</a:t>
            </a:r>
            <a:r>
              <a:rPr lang="en-US" sz="1400" dirty="0"/>
              <a:t> </a:t>
            </a:r>
            <a:r>
              <a:rPr lang="en-US" sz="1400" dirty="0" err="1"/>
              <a:t>secara</a:t>
            </a:r>
            <a:r>
              <a:rPr lang="en-US" sz="1400" dirty="0"/>
              <a:t> manual di </a:t>
            </a:r>
            <a:r>
              <a:rPr lang="en-US" sz="1400" dirty="0" err="1"/>
              <a:t>seluruh</a:t>
            </a:r>
            <a:r>
              <a:rPr lang="en-US" sz="1400" dirty="0"/>
              <a:t> </a:t>
            </a:r>
            <a:r>
              <a:rPr lang="en-US" sz="1400" dirty="0" err="1"/>
              <a:t>buku</a:t>
            </a:r>
            <a:r>
              <a:rPr lang="en-US" sz="1400" dirty="0"/>
              <a:t> </a:t>
            </a:r>
            <a:r>
              <a:rPr lang="en-US" sz="1400" dirty="0" err="1"/>
              <a:t>ini</a:t>
            </a:r>
            <a:r>
              <a:rPr lang="en-US" sz="1400" dirty="0"/>
              <a:t> dan pada </a:t>
            </a:r>
            <a:r>
              <a:rPr lang="en-US" sz="1400" dirty="0" err="1"/>
              <a:t>akhirnya</a:t>
            </a:r>
            <a:r>
              <a:rPr lang="en-US" sz="1400" dirty="0"/>
              <a:t> </a:t>
            </a:r>
            <a:r>
              <a:rPr lang="en-US" sz="1400" dirty="0" err="1"/>
              <a:t>dapat</a:t>
            </a:r>
            <a:r>
              <a:rPr lang="en-US" sz="1400" dirty="0"/>
              <a:t> </a:t>
            </a:r>
            <a:r>
              <a:rPr lang="en-US" sz="1400" dirty="0" err="1"/>
              <a:t>menghemat</a:t>
            </a:r>
            <a:r>
              <a:rPr lang="en-US" sz="1400" dirty="0"/>
              <a:t> </a:t>
            </a:r>
            <a:r>
              <a:rPr lang="en-US" sz="1400" dirty="0" err="1"/>
              <a:t>waktu</a:t>
            </a:r>
            <a:r>
              <a:rPr lang="en-US" sz="1400" dirty="0"/>
              <a:t> Anda </a:t>
            </a:r>
            <a:r>
              <a:rPr lang="en-US" sz="1400" dirty="0" err="1"/>
              <a:t>serta</a:t>
            </a:r>
            <a:r>
              <a:rPr lang="en-US" sz="1400" dirty="0"/>
              <a:t> </a:t>
            </a:r>
            <a:r>
              <a:rPr lang="en-US" sz="1400" dirty="0" err="1"/>
              <a:t>membantu</a:t>
            </a:r>
            <a:r>
              <a:rPr lang="en-US" sz="1400" dirty="0"/>
              <a:t> Anda </a:t>
            </a:r>
            <a:r>
              <a:rPr lang="en-US" sz="1400" dirty="0" err="1"/>
              <a:t>merilis</a:t>
            </a:r>
            <a:r>
              <a:rPr lang="en-US" sz="1400" dirty="0"/>
              <a:t> </a:t>
            </a:r>
            <a:r>
              <a:rPr lang="en-US" sz="1400" dirty="0" err="1"/>
              <a:t>versi</a:t>
            </a:r>
            <a:r>
              <a:rPr lang="en-US" sz="1400" dirty="0"/>
              <a:t> </a:t>
            </a:r>
            <a:r>
              <a:rPr lang="en-US" sz="1400" dirty="0" err="1"/>
              <a:t>baru</a:t>
            </a:r>
            <a:r>
              <a:rPr lang="en-US" sz="1400" dirty="0"/>
              <a:t> </a:t>
            </a:r>
            <a:r>
              <a:rPr lang="en-US" sz="1400" dirty="0" err="1"/>
              <a:t>paket</a:t>
            </a:r>
            <a:r>
              <a:rPr lang="en-US" sz="1400" dirty="0"/>
              <a:t> Anda </a:t>
            </a:r>
            <a:r>
              <a:rPr lang="en-US" sz="1400" dirty="0" err="1"/>
              <a:t>dengan</a:t>
            </a:r>
            <a:r>
              <a:rPr lang="en-US" sz="1400" dirty="0"/>
              <a:t> </a:t>
            </a:r>
            <a:r>
              <a:rPr lang="en-US" sz="1400" dirty="0" err="1"/>
              <a:t>cepat</a:t>
            </a:r>
            <a:r>
              <a:rPr lang="en-US" sz="1400" dirty="0"/>
              <a:t>.</a:t>
            </a:r>
          </a:p>
        </p:txBody>
      </p:sp>
      <p:sp>
        <p:nvSpPr>
          <p:cNvPr id="467" name="Google Shape;467;p26"/>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id-ID" dirty="0"/>
              <a:t>CI/CD</a:t>
            </a:r>
          </a:p>
        </p:txBody>
      </p:sp>
    </p:spTree>
    <p:extLst>
      <p:ext uri="{BB962C8B-B14F-4D97-AF65-F5344CB8AC3E}">
        <p14:creationId xmlns:p14="http://schemas.microsoft.com/office/powerpoint/2010/main" val="3144575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466" name="Google Shape;466;p26"/>
          <p:cNvSpPr txBox="1">
            <a:spLocks noGrp="1"/>
          </p:cNvSpPr>
          <p:nvPr>
            <p:ph type="body" idx="1"/>
          </p:nvPr>
        </p:nvSpPr>
        <p:spPr>
          <a:xfrm>
            <a:off x="597374" y="1063525"/>
            <a:ext cx="8266209" cy="3786900"/>
          </a:xfrm>
          <a:prstGeom prst="rect">
            <a:avLst/>
          </a:prstGeom>
        </p:spPr>
        <p:txBody>
          <a:bodyPr spcFirstLastPara="1" wrap="square" lIns="91425" tIns="91425" rIns="91425" bIns="91425" anchor="t" anchorCtr="0">
            <a:noAutofit/>
          </a:bodyPr>
          <a:lstStyle/>
          <a:p>
            <a:pPr algn="l">
              <a:lnSpc>
                <a:spcPct val="150000"/>
              </a:lnSpc>
            </a:pPr>
            <a:r>
              <a:rPr lang="en-US" sz="1200" dirty="0">
                <a:solidFill>
                  <a:schemeClr val="accent2">
                    <a:lumMod val="60000"/>
                    <a:lumOff val="40000"/>
                  </a:schemeClr>
                </a:solidFill>
              </a:rPr>
              <a:t>CI/CD </a:t>
            </a:r>
            <a:r>
              <a:rPr lang="id-ID" sz="1200" dirty="0"/>
              <a:t>Memiliki </a:t>
            </a:r>
            <a:r>
              <a:rPr lang="en-US" sz="1200" dirty="0"/>
              <a:t>sangat </a:t>
            </a:r>
            <a:r>
              <a:rPr lang="en-US" sz="1200" dirty="0" err="1"/>
              <a:t>banyak</a:t>
            </a:r>
            <a:r>
              <a:rPr lang="en-US" sz="1200" dirty="0"/>
              <a:t> </a:t>
            </a:r>
            <a:r>
              <a:rPr lang="en-US" sz="1200" dirty="0" err="1"/>
              <a:t>Layanan</a:t>
            </a:r>
            <a:r>
              <a:rPr lang="en-US" sz="1200" dirty="0"/>
              <a:t> </a:t>
            </a:r>
            <a:r>
              <a:rPr lang="en-US" sz="1200" dirty="0" err="1"/>
              <a:t>contohnya</a:t>
            </a:r>
            <a:r>
              <a:rPr lang="en-US" sz="1200" dirty="0"/>
              <a:t> </a:t>
            </a:r>
            <a:r>
              <a:rPr lang="en-US" sz="1200" dirty="0" err="1"/>
              <a:t>adalah</a:t>
            </a:r>
            <a:r>
              <a:rPr lang="en-US" sz="1200" dirty="0"/>
              <a:t> </a:t>
            </a:r>
            <a:r>
              <a:rPr lang="en-US" sz="1200" dirty="0" err="1"/>
              <a:t>CircleCI,Github</a:t>
            </a:r>
            <a:r>
              <a:rPr lang="en-US" sz="1200" dirty="0"/>
              <a:t> Action dan lain </a:t>
            </a:r>
            <a:r>
              <a:rPr lang="en-US" sz="1200" dirty="0" err="1"/>
              <a:t>sebagainya</a:t>
            </a:r>
            <a:r>
              <a:rPr lang="en-US" sz="1200" dirty="0"/>
              <a:t> dan </a:t>
            </a:r>
            <a:r>
              <a:rPr lang="en-US" sz="1200" dirty="0" err="1"/>
              <a:t>disini</a:t>
            </a:r>
            <a:r>
              <a:rPr lang="en-US" sz="1200" dirty="0"/>
              <a:t> </a:t>
            </a:r>
            <a:r>
              <a:rPr lang="en-US" sz="1200" dirty="0" err="1"/>
              <a:t>saya</a:t>
            </a:r>
            <a:r>
              <a:rPr lang="en-US" sz="1200" dirty="0"/>
              <a:t> </a:t>
            </a:r>
            <a:r>
              <a:rPr lang="en-US" sz="1200" dirty="0" err="1"/>
              <a:t>akan</a:t>
            </a:r>
            <a:r>
              <a:rPr lang="en-US" sz="1200" dirty="0"/>
              <a:t> </a:t>
            </a:r>
            <a:r>
              <a:rPr lang="en-US" sz="1200" dirty="0" err="1"/>
              <a:t>menggunakan</a:t>
            </a:r>
            <a:r>
              <a:rPr lang="en-US" sz="1200" dirty="0"/>
              <a:t> </a:t>
            </a:r>
            <a:r>
              <a:rPr lang="en-US" sz="1200" dirty="0" err="1"/>
              <a:t>Github</a:t>
            </a:r>
            <a:r>
              <a:rPr lang="en-US" sz="1200" dirty="0"/>
              <a:t> Action, </a:t>
            </a:r>
            <a:r>
              <a:rPr lang="en-US" sz="1200" dirty="0" err="1"/>
              <a:t>berikut</a:t>
            </a:r>
            <a:r>
              <a:rPr lang="en-US" sz="1200" dirty="0"/>
              <a:t> </a:t>
            </a:r>
            <a:r>
              <a:rPr lang="en-US" sz="1200" dirty="0" err="1"/>
              <a:t>langkah-langkah</a:t>
            </a:r>
            <a:r>
              <a:rPr lang="en-US" sz="1200" dirty="0"/>
              <a:t> </a:t>
            </a:r>
            <a:r>
              <a:rPr lang="en-US" sz="1200" dirty="0" err="1"/>
              <a:t>nya</a:t>
            </a:r>
            <a:r>
              <a:rPr lang="en-US" sz="1200" dirty="0"/>
              <a:t> :</a:t>
            </a:r>
            <a:endParaRPr lang="id-ID" sz="1200" dirty="0"/>
          </a:p>
          <a:p>
            <a:pPr algn="l">
              <a:lnSpc>
                <a:spcPct val="150000"/>
              </a:lnSpc>
            </a:pPr>
            <a:endParaRPr lang="en-US" sz="1200" dirty="0"/>
          </a:p>
          <a:p>
            <a:pPr algn="l">
              <a:lnSpc>
                <a:spcPct val="150000"/>
              </a:lnSpc>
            </a:pPr>
            <a:r>
              <a:rPr lang="en-US" sz="1200" dirty="0"/>
              <a:t>1. </a:t>
            </a:r>
            <a:r>
              <a:rPr lang="en-US" sz="1200" dirty="0" err="1"/>
              <a:t>Siapkan</a:t>
            </a:r>
            <a:r>
              <a:rPr lang="en-US" sz="1200" dirty="0"/>
              <a:t> Repository </a:t>
            </a:r>
            <a:r>
              <a:rPr lang="en-US" sz="1200" dirty="0" err="1"/>
              <a:t>Github</a:t>
            </a:r>
            <a:r>
              <a:rPr lang="en-US" sz="1200" dirty="0"/>
              <a:t> : </a:t>
            </a:r>
            <a:r>
              <a:rPr lang="en-US" sz="1200" dirty="0" err="1"/>
              <a:t>saya</a:t>
            </a:r>
            <a:r>
              <a:rPr lang="en-US" sz="1200" dirty="0"/>
              <a:t> </a:t>
            </a:r>
            <a:r>
              <a:rPr lang="en-US" sz="1200" dirty="0" err="1"/>
              <a:t>akan</a:t>
            </a:r>
            <a:r>
              <a:rPr lang="en-US" sz="1200" dirty="0"/>
              <a:t> </a:t>
            </a:r>
            <a:r>
              <a:rPr lang="en-US" sz="1200" dirty="0" err="1"/>
              <a:t>menamakan</a:t>
            </a:r>
            <a:r>
              <a:rPr lang="en-US" sz="1200" dirty="0"/>
              <a:t> repo </a:t>
            </a:r>
            <a:r>
              <a:rPr lang="en-US" sz="1200" dirty="0" err="1"/>
              <a:t>nya</a:t>
            </a:r>
            <a:r>
              <a:rPr lang="en-US" sz="1200" dirty="0"/>
              <a:t> </a:t>
            </a:r>
            <a:r>
              <a:rPr lang="en-US" sz="1200" dirty="0" err="1"/>
              <a:t>sesuai</a:t>
            </a:r>
            <a:r>
              <a:rPr lang="en-US" sz="1200" dirty="0"/>
              <a:t> </a:t>
            </a:r>
            <a:r>
              <a:rPr lang="en-US" sz="1200" dirty="0" err="1"/>
              <a:t>dengan</a:t>
            </a:r>
            <a:r>
              <a:rPr lang="en-US" sz="1200" dirty="0"/>
              <a:t> </a:t>
            </a:r>
            <a:r>
              <a:rPr lang="en-US" sz="1200" dirty="0" err="1"/>
              <a:t>perintah</a:t>
            </a:r>
            <a:r>
              <a:rPr lang="en-US" sz="1200" dirty="0"/>
              <a:t> pada </a:t>
            </a:r>
            <a:r>
              <a:rPr lang="en-US" sz="1200" dirty="0" err="1"/>
              <a:t>halaman</a:t>
            </a:r>
            <a:r>
              <a:rPr lang="en-US" sz="1200" dirty="0"/>
              <a:t> UTS LMS </a:t>
            </a:r>
            <a:r>
              <a:rPr lang="en-US" sz="1200" dirty="0" err="1"/>
              <a:t>Elearning</a:t>
            </a:r>
            <a:r>
              <a:rPr lang="en-US" sz="1200" dirty="0"/>
              <a:t> </a:t>
            </a:r>
            <a:r>
              <a:rPr lang="en-US" sz="1200" dirty="0" err="1"/>
              <a:t>Unpam</a:t>
            </a:r>
            <a:r>
              <a:rPr lang="en-US" sz="1200" dirty="0"/>
              <a:t> </a:t>
            </a:r>
            <a:r>
              <a:rPr lang="en-US" sz="1200" dirty="0" err="1"/>
              <a:t>yaitu</a:t>
            </a:r>
            <a:r>
              <a:rPr lang="en-US" sz="1200" dirty="0"/>
              <a:t> testing QA</a:t>
            </a:r>
          </a:p>
          <a:p>
            <a:pPr algn="l">
              <a:lnSpc>
                <a:spcPct val="150000"/>
              </a:lnSpc>
            </a:pPr>
            <a:r>
              <a:rPr lang="en-US" sz="1200" dirty="0"/>
              <a:t>2. </a:t>
            </a:r>
            <a:r>
              <a:rPr lang="en-US" sz="1200" dirty="0" err="1"/>
              <a:t>Buat</a:t>
            </a:r>
            <a:r>
              <a:rPr lang="en-US" sz="1200" dirty="0"/>
              <a:t> file </a:t>
            </a:r>
            <a:r>
              <a:rPr lang="en-US" sz="1200" dirty="0" err="1"/>
              <a:t>konfigurasi</a:t>
            </a:r>
            <a:r>
              <a:rPr lang="en-US" sz="1200" dirty="0"/>
              <a:t> CI/CD di root </a:t>
            </a:r>
            <a:r>
              <a:rPr lang="en-US" sz="1200" dirty="0" err="1"/>
              <a:t>direktori</a:t>
            </a:r>
            <a:r>
              <a:rPr lang="en-US" sz="1200" dirty="0"/>
              <a:t> </a:t>
            </a:r>
            <a:r>
              <a:rPr lang="en-US" sz="1200" dirty="0" err="1"/>
              <a:t>proyek</a:t>
            </a:r>
            <a:r>
              <a:rPr lang="en-US" sz="1200" dirty="0"/>
              <a:t> </a:t>
            </a:r>
            <a:r>
              <a:rPr lang="en-US" sz="1200" dirty="0" err="1"/>
              <a:t>saya</a:t>
            </a:r>
            <a:r>
              <a:rPr lang="en-US" sz="1200" dirty="0"/>
              <a:t>. </a:t>
            </a:r>
            <a:r>
              <a:rPr lang="en-US" sz="1200" dirty="0" err="1"/>
              <a:t>Misalnya</a:t>
            </a:r>
            <a:r>
              <a:rPr lang="en-US" sz="1200" dirty="0"/>
              <a:t>, </a:t>
            </a:r>
            <a:r>
              <a:rPr lang="en-US" sz="1200" dirty="0" err="1"/>
              <a:t>saya</a:t>
            </a:r>
            <a:r>
              <a:rPr lang="en-US" sz="1200" dirty="0"/>
              <a:t> </a:t>
            </a:r>
            <a:r>
              <a:rPr lang="en-US" sz="1200" dirty="0" err="1"/>
              <a:t>bisa</a:t>
            </a:r>
            <a:r>
              <a:rPr lang="en-US" sz="1200" dirty="0"/>
              <a:t> </a:t>
            </a:r>
            <a:r>
              <a:rPr lang="en-US" sz="1200" dirty="0" err="1"/>
              <a:t>membuat</a:t>
            </a:r>
            <a:r>
              <a:rPr lang="en-US" sz="1200" dirty="0"/>
              <a:t> file .</a:t>
            </a:r>
            <a:r>
              <a:rPr lang="en-US" sz="1200" dirty="0" err="1"/>
              <a:t>github</a:t>
            </a:r>
            <a:r>
              <a:rPr lang="en-US" sz="1200" dirty="0"/>
              <a:t>/workflows/python-ci-</a:t>
            </a:r>
            <a:r>
              <a:rPr lang="en-US" sz="1200" dirty="0" err="1"/>
              <a:t>cd.yml</a:t>
            </a:r>
            <a:r>
              <a:rPr lang="en-US" sz="1200" dirty="0"/>
              <a:t>. </a:t>
            </a:r>
          </a:p>
          <a:p>
            <a:pPr algn="l">
              <a:lnSpc>
                <a:spcPct val="150000"/>
              </a:lnSpc>
            </a:pPr>
            <a:r>
              <a:rPr lang="en-US" sz="1200" dirty="0"/>
              <a:t>3. </a:t>
            </a:r>
            <a:r>
              <a:rPr lang="en-US" sz="1200" dirty="0" err="1"/>
              <a:t>konfigurasi</a:t>
            </a:r>
            <a:r>
              <a:rPr lang="en-US" sz="1200" dirty="0"/>
              <a:t> file </a:t>
            </a:r>
            <a:r>
              <a:rPr lang="en-US" sz="1200" dirty="0" err="1"/>
              <a:t>yaml</a:t>
            </a:r>
            <a:r>
              <a:rPr lang="en-US" sz="1200" dirty="0"/>
              <a:t> </a:t>
            </a:r>
            <a:r>
              <a:rPr lang="en-US" sz="1200" dirty="0" err="1"/>
              <a:t>nya</a:t>
            </a:r>
            <a:r>
              <a:rPr lang="en-US" sz="1200" dirty="0"/>
              <a:t> </a:t>
            </a:r>
            <a:r>
              <a:rPr lang="en-US" sz="1200" dirty="0" err="1"/>
              <a:t>baik</a:t>
            </a:r>
            <a:r>
              <a:rPr lang="en-US" sz="1200" dirty="0"/>
              <a:t> </a:t>
            </a:r>
            <a:r>
              <a:rPr lang="en-US" sz="1200" dirty="0" err="1"/>
              <a:t>itu</a:t>
            </a:r>
            <a:r>
              <a:rPr lang="en-US" sz="1200" dirty="0"/>
              <a:t> </a:t>
            </a:r>
            <a:r>
              <a:rPr lang="en-US" sz="1200" dirty="0" err="1"/>
              <a:t>os</a:t>
            </a:r>
            <a:r>
              <a:rPr lang="en-US" sz="1200" dirty="0"/>
              <a:t> yang </a:t>
            </a:r>
            <a:r>
              <a:rPr lang="en-US" sz="1200" dirty="0" err="1"/>
              <a:t>akan</a:t>
            </a:r>
            <a:r>
              <a:rPr lang="en-US" sz="1200" dirty="0"/>
              <a:t> </a:t>
            </a:r>
            <a:r>
              <a:rPr lang="en-US" sz="1200" dirty="0" err="1"/>
              <a:t>digunakan</a:t>
            </a:r>
            <a:r>
              <a:rPr lang="en-US" sz="1200" dirty="0"/>
              <a:t>, </a:t>
            </a:r>
            <a:r>
              <a:rPr lang="en-US" sz="1200" dirty="0" err="1"/>
              <a:t>versi</a:t>
            </a:r>
            <a:r>
              <a:rPr lang="en-US" sz="1200" dirty="0"/>
              <a:t> python, </a:t>
            </a:r>
            <a:r>
              <a:rPr lang="en-US" sz="1200" dirty="0" err="1"/>
              <a:t>dependenciesnya</a:t>
            </a:r>
            <a:r>
              <a:rPr lang="en-US" sz="1200" dirty="0"/>
              <a:t> dan juga </a:t>
            </a:r>
            <a:r>
              <a:rPr lang="en-US" sz="1200" dirty="0" err="1"/>
              <a:t>apa</a:t>
            </a:r>
            <a:r>
              <a:rPr lang="en-US" sz="1200" dirty="0"/>
              <a:t> </a:t>
            </a:r>
            <a:r>
              <a:rPr lang="en-US" sz="1200" dirty="0" err="1"/>
              <a:t>perintah</a:t>
            </a:r>
            <a:r>
              <a:rPr lang="en-US" sz="1200" dirty="0"/>
              <a:t> yang </a:t>
            </a:r>
            <a:r>
              <a:rPr lang="en-US" sz="1200" dirty="0" err="1"/>
              <a:t>akan</a:t>
            </a:r>
            <a:r>
              <a:rPr lang="en-US" sz="1200" dirty="0"/>
              <a:t> </a:t>
            </a:r>
            <a:r>
              <a:rPr lang="en-US" sz="1200" dirty="0" err="1"/>
              <a:t>diberikan</a:t>
            </a:r>
            <a:r>
              <a:rPr lang="en-US" sz="1200" dirty="0"/>
              <a:t> </a:t>
            </a:r>
            <a:r>
              <a:rPr lang="en-US" sz="1200" dirty="0" err="1"/>
              <a:t>ketika</a:t>
            </a:r>
            <a:r>
              <a:rPr lang="en-US" sz="1200" dirty="0"/>
              <a:t> project </a:t>
            </a:r>
            <a:r>
              <a:rPr lang="en-US" sz="1200" dirty="0" err="1"/>
              <a:t>dijalankan</a:t>
            </a:r>
            <a:r>
              <a:rPr lang="en-US" sz="1200" dirty="0"/>
              <a:t>, example : python -m unittest_ilman.py dan </a:t>
            </a:r>
            <a:r>
              <a:rPr lang="en-US" sz="1200" dirty="0" err="1"/>
              <a:t>jangan</a:t>
            </a:r>
            <a:r>
              <a:rPr lang="en-US" sz="1200" dirty="0"/>
              <a:t> </a:t>
            </a:r>
            <a:r>
              <a:rPr lang="en-US" sz="1200" dirty="0" err="1"/>
              <a:t>lupa</a:t>
            </a:r>
            <a:r>
              <a:rPr lang="en-US" sz="1200" dirty="0"/>
              <a:t> </a:t>
            </a:r>
            <a:r>
              <a:rPr lang="en-US" sz="1200" dirty="0" err="1"/>
              <a:t>pastikan</a:t>
            </a:r>
            <a:r>
              <a:rPr lang="en-US" sz="1200" dirty="0"/>
              <a:t> </a:t>
            </a:r>
            <a:r>
              <a:rPr lang="en-US" sz="1200" dirty="0" err="1"/>
              <a:t>directorynya</a:t>
            </a:r>
            <a:r>
              <a:rPr lang="en-US" sz="1200" dirty="0"/>
              <a:t> </a:t>
            </a:r>
            <a:r>
              <a:rPr lang="en-US" sz="1200" dirty="0" err="1"/>
              <a:t>diarahkan</a:t>
            </a:r>
            <a:r>
              <a:rPr lang="en-US" sz="1200" dirty="0"/>
              <a:t> </a:t>
            </a:r>
            <a:r>
              <a:rPr lang="en-US" sz="1200" dirty="0" err="1"/>
              <a:t>sesuai</a:t>
            </a:r>
            <a:r>
              <a:rPr lang="en-US" sz="1200" dirty="0"/>
              <a:t> </a:t>
            </a:r>
            <a:r>
              <a:rPr lang="en-US" sz="1200" dirty="0" err="1"/>
              <a:t>dengan</a:t>
            </a:r>
            <a:r>
              <a:rPr lang="en-US" sz="1200" dirty="0"/>
              <a:t> file yang </a:t>
            </a:r>
            <a:r>
              <a:rPr lang="en-US" sz="1200" dirty="0" err="1"/>
              <a:t>akan</a:t>
            </a:r>
            <a:r>
              <a:rPr lang="en-US" sz="1200" dirty="0"/>
              <a:t> </a:t>
            </a:r>
            <a:r>
              <a:rPr lang="en-US" sz="1200" dirty="0" err="1"/>
              <a:t>dijalankan</a:t>
            </a:r>
            <a:r>
              <a:rPr lang="en-US" sz="1200" dirty="0"/>
              <a:t> </a:t>
            </a:r>
            <a:r>
              <a:rPr lang="en-US" sz="1200" dirty="0" err="1"/>
              <a:t>pertama</a:t>
            </a:r>
            <a:r>
              <a:rPr lang="en-US" sz="1200" dirty="0"/>
              <a:t> kali.</a:t>
            </a:r>
          </a:p>
          <a:p>
            <a:pPr algn="l">
              <a:lnSpc>
                <a:spcPct val="150000"/>
              </a:lnSpc>
            </a:pPr>
            <a:r>
              <a:rPr lang="en-US" sz="1200" dirty="0"/>
              <a:t>4. </a:t>
            </a:r>
            <a:r>
              <a:rPr lang="en-US" sz="1200" dirty="0" err="1"/>
              <a:t>Simpan</a:t>
            </a:r>
            <a:r>
              <a:rPr lang="en-US" sz="1200" dirty="0"/>
              <a:t> </a:t>
            </a:r>
            <a:r>
              <a:rPr lang="en-US" sz="1200" dirty="0" err="1"/>
              <a:t>perubahan</a:t>
            </a:r>
            <a:r>
              <a:rPr lang="en-US" sz="1200" dirty="0"/>
              <a:t> pada </a:t>
            </a:r>
            <a:r>
              <a:rPr lang="en-US" sz="1200" dirty="0" err="1"/>
              <a:t>repositori</a:t>
            </a:r>
            <a:r>
              <a:rPr lang="en-US" sz="1200" dirty="0"/>
              <a:t> GitHub Anda. GitHub Actions </a:t>
            </a:r>
            <a:r>
              <a:rPr lang="en-US" sz="1200" dirty="0" err="1"/>
              <a:t>akan</a:t>
            </a:r>
            <a:r>
              <a:rPr lang="en-US" sz="1200" dirty="0"/>
              <a:t> </a:t>
            </a:r>
            <a:r>
              <a:rPr lang="en-US" sz="1200" dirty="0" err="1"/>
              <a:t>secara</a:t>
            </a:r>
            <a:r>
              <a:rPr lang="en-US" sz="1200" dirty="0"/>
              <a:t> </a:t>
            </a:r>
            <a:r>
              <a:rPr lang="en-US" sz="1200" dirty="0" err="1"/>
              <a:t>otomatis</a:t>
            </a:r>
            <a:r>
              <a:rPr lang="en-US" sz="1200" dirty="0"/>
              <a:t> </a:t>
            </a:r>
            <a:r>
              <a:rPr lang="en-US" sz="1200" dirty="0" err="1"/>
              <a:t>mendeteksi</a:t>
            </a:r>
            <a:r>
              <a:rPr lang="en-US" sz="1200" dirty="0"/>
              <a:t> file </a:t>
            </a:r>
            <a:r>
              <a:rPr lang="en-US" sz="1200" dirty="0" err="1"/>
              <a:t>konfigurasi</a:t>
            </a:r>
            <a:r>
              <a:rPr lang="en-US" sz="1200" dirty="0"/>
              <a:t> CI/CD yang </a:t>
            </a:r>
            <a:r>
              <a:rPr lang="en-US" sz="1200" dirty="0" err="1"/>
              <a:t>baru</a:t>
            </a:r>
            <a:r>
              <a:rPr lang="en-US" sz="1200" dirty="0"/>
              <a:t> dan </a:t>
            </a:r>
            <a:r>
              <a:rPr lang="en-US" sz="1200" dirty="0" err="1"/>
              <a:t>menjalankannya</a:t>
            </a:r>
            <a:r>
              <a:rPr lang="en-US" sz="1200" dirty="0"/>
              <a:t> </a:t>
            </a:r>
            <a:r>
              <a:rPr lang="en-US" sz="1200" dirty="0" err="1"/>
              <a:t>saat</a:t>
            </a:r>
            <a:r>
              <a:rPr lang="en-US" sz="1200" dirty="0"/>
              <a:t> </a:t>
            </a:r>
            <a:r>
              <a:rPr lang="en-US" sz="1200" dirty="0" err="1"/>
              <a:t>ada</a:t>
            </a:r>
            <a:r>
              <a:rPr lang="en-US" sz="1200" dirty="0"/>
              <a:t> </a:t>
            </a:r>
            <a:r>
              <a:rPr lang="en-US" sz="1200" dirty="0" err="1"/>
              <a:t>perubahan</a:t>
            </a:r>
            <a:r>
              <a:rPr lang="en-US" sz="1200" dirty="0"/>
              <a:t> pada </a:t>
            </a:r>
            <a:r>
              <a:rPr lang="en-US" sz="1200" dirty="0" err="1"/>
              <a:t>repositori</a:t>
            </a:r>
            <a:r>
              <a:rPr lang="en-US" sz="1200" dirty="0"/>
              <a:t>.</a:t>
            </a:r>
          </a:p>
        </p:txBody>
      </p:sp>
      <p:sp>
        <p:nvSpPr>
          <p:cNvPr id="467" name="Google Shape;467;p26"/>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id-ID" dirty="0"/>
              <a:t>KETERANGAN TAMBAHAN</a:t>
            </a:r>
          </a:p>
        </p:txBody>
      </p:sp>
    </p:spTree>
    <p:extLst>
      <p:ext uri="{BB962C8B-B14F-4D97-AF65-F5344CB8AC3E}">
        <p14:creationId xmlns:p14="http://schemas.microsoft.com/office/powerpoint/2010/main" val="41716002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466" name="Google Shape;466;p26"/>
          <p:cNvSpPr txBox="1">
            <a:spLocks noGrp="1"/>
          </p:cNvSpPr>
          <p:nvPr>
            <p:ph type="body" idx="1"/>
          </p:nvPr>
        </p:nvSpPr>
        <p:spPr>
          <a:xfrm>
            <a:off x="597375" y="1063525"/>
            <a:ext cx="7866900" cy="3786900"/>
          </a:xfrm>
          <a:prstGeom prst="rect">
            <a:avLst/>
          </a:prstGeom>
        </p:spPr>
        <p:txBody>
          <a:bodyPr spcFirstLastPara="1" wrap="square" lIns="91425" tIns="91425" rIns="91425" bIns="91425" anchor="t" anchorCtr="0">
            <a:noAutofit/>
          </a:bodyPr>
          <a:lstStyle/>
          <a:p>
            <a:pPr marL="425450" marR="0" lvl="0" indent="-342900" algn="just" defTabSz="914400" rtl="0" eaLnBrk="0" fontAlgn="base" latinLnBrk="0" hangingPunct="0">
              <a:lnSpc>
                <a:spcPct val="150000"/>
              </a:lnSpc>
              <a:spcBef>
                <a:spcPts val="600"/>
              </a:spcBef>
              <a:spcAft>
                <a:spcPct val="0"/>
              </a:spcAft>
              <a:buClrTx/>
              <a:buSzPct val="80000"/>
              <a:buFont typeface="+mj-lt"/>
              <a:buAutoNum type="arabicPeriod"/>
              <a:defRPr/>
            </a:pPr>
            <a:r>
              <a:rPr lang="id-ID" sz="2000" noProof="0" dirty="0">
                <a:ln>
                  <a:noFill/>
                </a:ln>
                <a:solidFill>
                  <a:schemeClr val="accent2">
                    <a:lumMod val="60000"/>
                    <a:lumOff val="40000"/>
                  </a:schemeClr>
                </a:solidFill>
                <a:effectLst/>
                <a:uLnTx/>
                <a:uFillTx/>
                <a:sym typeface="+mn-ea"/>
              </a:rPr>
              <a:t>https://codepolitan.com/blog/mengenal-unit-testing-dengan-python-596da4e55cd01</a:t>
            </a:r>
          </a:p>
          <a:p>
            <a:pPr marL="425450" marR="0" lvl="0" indent="-342900" algn="just" defTabSz="914400" rtl="0" eaLnBrk="0" fontAlgn="base" latinLnBrk="0" hangingPunct="0">
              <a:lnSpc>
                <a:spcPct val="150000"/>
              </a:lnSpc>
              <a:spcBef>
                <a:spcPts val="600"/>
              </a:spcBef>
              <a:spcAft>
                <a:spcPct val="0"/>
              </a:spcAft>
              <a:buClrTx/>
              <a:buSzPct val="80000"/>
              <a:buFont typeface="+mj-lt"/>
              <a:buAutoNum type="arabicPeriod"/>
              <a:defRPr/>
            </a:pPr>
            <a:r>
              <a:rPr lang="id-ID" sz="2000" noProof="0" dirty="0">
                <a:ln>
                  <a:noFill/>
                </a:ln>
                <a:solidFill>
                  <a:schemeClr val="accent2">
                    <a:lumMod val="60000"/>
                    <a:lumOff val="40000"/>
                  </a:schemeClr>
                </a:solidFill>
                <a:effectLst/>
                <a:uLnTx/>
                <a:uFillTx/>
                <a:sym typeface="+mn-ea"/>
              </a:rPr>
              <a:t>https://www.dicoding.com/blog/white-box-testing/</a:t>
            </a:r>
          </a:p>
          <a:p>
            <a:pPr marL="425450" marR="0" lvl="0" indent="-342900" algn="just" defTabSz="914400" rtl="0" eaLnBrk="0" fontAlgn="base" latinLnBrk="0" hangingPunct="0">
              <a:lnSpc>
                <a:spcPct val="150000"/>
              </a:lnSpc>
              <a:spcBef>
                <a:spcPts val="600"/>
              </a:spcBef>
              <a:spcAft>
                <a:spcPct val="0"/>
              </a:spcAft>
              <a:buClrTx/>
              <a:buSzPct val="80000"/>
              <a:buFont typeface="+mj-lt"/>
              <a:buAutoNum type="arabicPeriod"/>
              <a:defRPr/>
            </a:pPr>
            <a:r>
              <a:rPr lang="id-ID" sz="2000" noProof="0" dirty="0">
                <a:ln>
                  <a:noFill/>
                </a:ln>
                <a:solidFill>
                  <a:schemeClr val="accent2">
                    <a:lumMod val="60000"/>
                    <a:lumOff val="40000"/>
                  </a:schemeClr>
                </a:solidFill>
                <a:effectLst/>
                <a:uLnTx/>
                <a:uFillTx/>
                <a:sym typeface="+mn-ea"/>
              </a:rPr>
              <a:t>https://py-pkgs.org/08-ci-cd.html</a:t>
            </a:r>
          </a:p>
        </p:txBody>
      </p:sp>
      <p:sp>
        <p:nvSpPr>
          <p:cNvPr id="467" name="Google Shape;467;p26"/>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id-ID" dirty="0"/>
              <a:t>REFERENSI</a:t>
            </a:r>
          </a:p>
        </p:txBody>
      </p:sp>
    </p:spTree>
    <p:extLst>
      <p:ext uri="{BB962C8B-B14F-4D97-AF65-F5344CB8AC3E}">
        <p14:creationId xmlns:p14="http://schemas.microsoft.com/office/powerpoint/2010/main" val="991864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80"/>
        <p:cNvGrpSpPr/>
        <p:nvPr/>
      </p:nvGrpSpPr>
      <p:grpSpPr>
        <a:xfrm>
          <a:off x="0" y="0"/>
          <a:ext cx="0" cy="0"/>
          <a:chOff x="0" y="0"/>
          <a:chExt cx="0" cy="0"/>
        </a:xfrm>
      </p:grpSpPr>
      <p:sp>
        <p:nvSpPr>
          <p:cNvPr id="1081" name="Google Shape;1081;p37"/>
          <p:cNvSpPr txBox="1">
            <a:spLocks noGrp="1"/>
          </p:cNvSpPr>
          <p:nvPr>
            <p:ph type="title"/>
          </p:nvPr>
        </p:nvSpPr>
        <p:spPr>
          <a:xfrm>
            <a:off x="2037000" y="1496400"/>
            <a:ext cx="5070000" cy="2150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d-ID" dirty="0"/>
              <a:t>TERIMAKASIH</a:t>
            </a:r>
            <a:endParaRPr dirty="0">
              <a:solidFill>
                <a:schemeClr val="accent3"/>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0"/>
        <p:cNvGrpSpPr/>
        <p:nvPr/>
      </p:nvGrpSpPr>
      <p:grpSpPr>
        <a:xfrm>
          <a:off x="0" y="0"/>
          <a:ext cx="0" cy="0"/>
          <a:chOff x="0" y="0"/>
          <a:chExt cx="0" cy="0"/>
        </a:xfrm>
      </p:grpSpPr>
      <p:sp>
        <p:nvSpPr>
          <p:cNvPr id="601" name="Google Shape;601;p30"/>
          <p:cNvSpPr txBox="1">
            <a:spLocks noGrp="1"/>
          </p:cNvSpPr>
          <p:nvPr>
            <p:ph type="ctrTitle" idx="8"/>
          </p:nvPr>
        </p:nvSpPr>
        <p:spPr>
          <a:xfrm>
            <a:off x="621630" y="411675"/>
            <a:ext cx="5888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d-ID" dirty="0"/>
              <a:t>PEMBAHASAN</a:t>
            </a:r>
            <a:endParaRPr sz="3000" dirty="0"/>
          </a:p>
        </p:txBody>
      </p:sp>
      <p:sp>
        <p:nvSpPr>
          <p:cNvPr id="602" name="Google Shape;602;p30"/>
          <p:cNvSpPr txBox="1">
            <a:spLocks noGrp="1"/>
          </p:cNvSpPr>
          <p:nvPr>
            <p:ph type="ctrTitle" idx="2"/>
          </p:nvPr>
        </p:nvSpPr>
        <p:spPr>
          <a:xfrm>
            <a:off x="6054555" y="1373195"/>
            <a:ext cx="1881300" cy="644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id-ID" dirty="0"/>
              <a:t>UNIT TEST</a:t>
            </a:r>
            <a:endParaRPr dirty="0"/>
          </a:p>
        </p:txBody>
      </p:sp>
      <p:sp>
        <p:nvSpPr>
          <p:cNvPr id="603" name="Google Shape;603;p30"/>
          <p:cNvSpPr txBox="1">
            <a:spLocks noGrp="1"/>
          </p:cNvSpPr>
          <p:nvPr>
            <p:ph type="ctrTitle" idx="4"/>
          </p:nvPr>
        </p:nvSpPr>
        <p:spPr>
          <a:xfrm>
            <a:off x="1218541" y="2778806"/>
            <a:ext cx="1881300" cy="644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id-ID" dirty="0"/>
              <a:t>CI/CD</a:t>
            </a:r>
            <a:endParaRPr dirty="0"/>
          </a:p>
        </p:txBody>
      </p:sp>
      <p:sp>
        <p:nvSpPr>
          <p:cNvPr id="604" name="Google Shape;604;p30"/>
          <p:cNvSpPr txBox="1">
            <a:spLocks noGrp="1"/>
          </p:cNvSpPr>
          <p:nvPr>
            <p:ph type="subTitle" idx="7"/>
          </p:nvPr>
        </p:nvSpPr>
        <p:spPr>
          <a:xfrm>
            <a:off x="6054555" y="3271106"/>
            <a:ext cx="1881300" cy="644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dirty="0"/>
              <a:t>Yang digunakan dalam pembuatan </a:t>
            </a:r>
            <a:r>
              <a:rPr lang="id-ID" dirty="0" err="1"/>
              <a:t>file</a:t>
            </a:r>
            <a:r>
              <a:rPr lang="id-ID" dirty="0"/>
              <a:t> </a:t>
            </a:r>
            <a:r>
              <a:rPr lang="id-ID" dirty="0" err="1"/>
              <a:t>persentasi</a:t>
            </a:r>
            <a:endParaRPr dirty="0"/>
          </a:p>
        </p:txBody>
      </p:sp>
      <p:sp>
        <p:nvSpPr>
          <p:cNvPr id="605" name="Google Shape;605;p30"/>
          <p:cNvSpPr txBox="1">
            <a:spLocks noGrp="1"/>
          </p:cNvSpPr>
          <p:nvPr>
            <p:ph type="ctrTitle"/>
          </p:nvPr>
        </p:nvSpPr>
        <p:spPr>
          <a:xfrm>
            <a:off x="865632" y="1373195"/>
            <a:ext cx="2234209" cy="644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id-ID" dirty="0"/>
              <a:t>WHITEBOX TESTING</a:t>
            </a:r>
            <a:endParaRPr dirty="0"/>
          </a:p>
        </p:txBody>
      </p:sp>
      <p:sp>
        <p:nvSpPr>
          <p:cNvPr id="606" name="Google Shape;606;p30"/>
          <p:cNvSpPr txBox="1">
            <a:spLocks noGrp="1"/>
          </p:cNvSpPr>
          <p:nvPr>
            <p:ph type="subTitle" idx="1"/>
          </p:nvPr>
        </p:nvSpPr>
        <p:spPr>
          <a:xfrm>
            <a:off x="1218541" y="1865495"/>
            <a:ext cx="1881300" cy="644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dirty="0"/>
              <a:t>Beserta contoh implementasinya dalam </a:t>
            </a:r>
            <a:r>
              <a:rPr lang="id-ID" dirty="0" err="1"/>
              <a:t>phyton</a:t>
            </a:r>
            <a:endParaRPr dirty="0"/>
          </a:p>
        </p:txBody>
      </p:sp>
      <p:sp>
        <p:nvSpPr>
          <p:cNvPr id="607" name="Google Shape;607;p30"/>
          <p:cNvSpPr txBox="1">
            <a:spLocks noGrp="1"/>
          </p:cNvSpPr>
          <p:nvPr>
            <p:ph type="subTitle" idx="3"/>
          </p:nvPr>
        </p:nvSpPr>
        <p:spPr>
          <a:xfrm>
            <a:off x="6054555" y="1865495"/>
            <a:ext cx="1881300" cy="644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dirty="0"/>
              <a:t>Beserta contoh implementasinya dalam </a:t>
            </a:r>
            <a:r>
              <a:rPr lang="id-ID" dirty="0" err="1"/>
              <a:t>phyton</a:t>
            </a:r>
            <a:endParaRPr lang="id-ID" dirty="0"/>
          </a:p>
        </p:txBody>
      </p:sp>
      <p:sp>
        <p:nvSpPr>
          <p:cNvPr id="608" name="Google Shape;608;p30"/>
          <p:cNvSpPr txBox="1">
            <a:spLocks noGrp="1"/>
          </p:cNvSpPr>
          <p:nvPr>
            <p:ph type="subTitle" idx="5"/>
          </p:nvPr>
        </p:nvSpPr>
        <p:spPr>
          <a:xfrm>
            <a:off x="1116841" y="3271106"/>
            <a:ext cx="2084700" cy="644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dirty="0"/>
              <a:t>Beserta contoh langkah2 konfigurasi untuk </a:t>
            </a:r>
            <a:r>
              <a:rPr lang="id-ID" dirty="0" err="1"/>
              <a:t>project</a:t>
            </a:r>
            <a:r>
              <a:rPr lang="id-ID" dirty="0"/>
              <a:t> </a:t>
            </a:r>
            <a:r>
              <a:rPr lang="id-ID" dirty="0" err="1"/>
              <a:t>phyton</a:t>
            </a:r>
            <a:r>
              <a:rPr lang="id-ID" dirty="0"/>
              <a:t> </a:t>
            </a:r>
            <a:endParaRPr dirty="0"/>
          </a:p>
        </p:txBody>
      </p:sp>
      <p:sp>
        <p:nvSpPr>
          <p:cNvPr id="609" name="Google Shape;609;p30"/>
          <p:cNvSpPr txBox="1">
            <a:spLocks noGrp="1"/>
          </p:cNvSpPr>
          <p:nvPr>
            <p:ph type="ctrTitle" idx="6"/>
          </p:nvPr>
        </p:nvSpPr>
        <p:spPr>
          <a:xfrm>
            <a:off x="6054555" y="2778806"/>
            <a:ext cx="1881300" cy="644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id-ID" dirty="0"/>
              <a:t>REFERENSI</a:t>
            </a:r>
            <a:endParaRPr dirty="0"/>
          </a:p>
        </p:txBody>
      </p:sp>
      <p:sp>
        <p:nvSpPr>
          <p:cNvPr id="610" name="Google Shape;610;p30"/>
          <p:cNvSpPr/>
          <p:nvPr/>
        </p:nvSpPr>
        <p:spPr>
          <a:xfrm>
            <a:off x="3481127" y="1643872"/>
            <a:ext cx="723900" cy="7239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dirty="0"/>
              <a:t>1</a:t>
            </a:r>
          </a:p>
        </p:txBody>
      </p:sp>
      <p:sp>
        <p:nvSpPr>
          <p:cNvPr id="611" name="Google Shape;611;p30"/>
          <p:cNvSpPr/>
          <p:nvPr/>
        </p:nvSpPr>
        <p:spPr>
          <a:xfrm>
            <a:off x="3491348" y="3091383"/>
            <a:ext cx="723900" cy="7239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dirty="0"/>
              <a:t>3</a:t>
            </a:r>
          </a:p>
        </p:txBody>
      </p:sp>
      <p:sp>
        <p:nvSpPr>
          <p:cNvPr id="612" name="Google Shape;612;p30"/>
          <p:cNvSpPr/>
          <p:nvPr/>
        </p:nvSpPr>
        <p:spPr>
          <a:xfrm>
            <a:off x="4909275" y="1640662"/>
            <a:ext cx="723900" cy="7239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dirty="0"/>
              <a:t>2</a:t>
            </a:r>
          </a:p>
        </p:txBody>
      </p:sp>
      <p:sp>
        <p:nvSpPr>
          <p:cNvPr id="613" name="Google Shape;613;p30"/>
          <p:cNvSpPr/>
          <p:nvPr/>
        </p:nvSpPr>
        <p:spPr>
          <a:xfrm>
            <a:off x="4909275" y="3082375"/>
            <a:ext cx="723900" cy="7239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dirty="0"/>
              <a:t>4</a:t>
            </a:r>
          </a:p>
        </p:txBody>
      </p:sp>
      <p:cxnSp>
        <p:nvCxnSpPr>
          <p:cNvPr id="614" name="Google Shape;614;p30"/>
          <p:cNvCxnSpPr>
            <a:cxnSpLocks/>
            <a:stCxn id="610" idx="3"/>
            <a:endCxn id="612" idx="1"/>
          </p:cNvCxnSpPr>
          <p:nvPr/>
        </p:nvCxnSpPr>
        <p:spPr>
          <a:xfrm flipV="1">
            <a:off x="4205027" y="2002612"/>
            <a:ext cx="704248" cy="3210"/>
          </a:xfrm>
          <a:prstGeom prst="bentConnector3">
            <a:avLst>
              <a:gd name="adj1" fmla="val 50000"/>
            </a:avLst>
          </a:prstGeom>
          <a:noFill/>
          <a:ln w="9525" cap="flat" cmpd="sng">
            <a:solidFill>
              <a:schemeClr val="lt2"/>
            </a:solidFill>
            <a:prstDash val="solid"/>
            <a:round/>
            <a:headEnd type="none" w="med" len="med"/>
            <a:tailEnd type="none" w="med" len="med"/>
          </a:ln>
        </p:spPr>
      </p:cxnSp>
      <p:cxnSp>
        <p:nvCxnSpPr>
          <p:cNvPr id="615" name="Google Shape;615;p30"/>
          <p:cNvCxnSpPr>
            <a:cxnSpLocks/>
            <a:stCxn id="612" idx="2"/>
            <a:endCxn id="611" idx="0"/>
          </p:cNvCxnSpPr>
          <p:nvPr/>
        </p:nvCxnSpPr>
        <p:spPr>
          <a:xfrm rot="5400000">
            <a:off x="4198852" y="2019009"/>
            <a:ext cx="726821" cy="1417927"/>
          </a:xfrm>
          <a:prstGeom prst="bentConnector3">
            <a:avLst>
              <a:gd name="adj1" fmla="val 50000"/>
            </a:avLst>
          </a:prstGeom>
          <a:noFill/>
          <a:ln w="9525" cap="flat" cmpd="sng">
            <a:solidFill>
              <a:schemeClr val="lt2"/>
            </a:solidFill>
            <a:prstDash val="solid"/>
            <a:round/>
            <a:headEnd type="none" w="med" len="med"/>
            <a:tailEnd type="none" w="med" len="med"/>
          </a:ln>
        </p:spPr>
      </p:cxnSp>
      <p:cxnSp>
        <p:nvCxnSpPr>
          <p:cNvPr id="616" name="Google Shape;616;p30"/>
          <p:cNvCxnSpPr>
            <a:stCxn id="611" idx="3"/>
            <a:endCxn id="613" idx="1"/>
          </p:cNvCxnSpPr>
          <p:nvPr/>
        </p:nvCxnSpPr>
        <p:spPr>
          <a:xfrm flipV="1">
            <a:off x="4215248" y="3444325"/>
            <a:ext cx="694027" cy="9008"/>
          </a:xfrm>
          <a:prstGeom prst="straightConnector1">
            <a:avLst/>
          </a:prstGeom>
          <a:noFill/>
          <a:ln w="9525" cap="flat" cmpd="sng">
            <a:solidFill>
              <a:schemeClr val="lt2"/>
            </a:solidFill>
            <a:prstDash val="solid"/>
            <a:round/>
            <a:headEnd type="none" w="med" len="med"/>
            <a:tailEnd type="none" w="med" len="me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466" name="Google Shape;466;p26"/>
          <p:cNvSpPr txBox="1">
            <a:spLocks noGrp="1"/>
          </p:cNvSpPr>
          <p:nvPr>
            <p:ph type="body" idx="1"/>
          </p:nvPr>
        </p:nvSpPr>
        <p:spPr>
          <a:xfrm>
            <a:off x="597375" y="1063525"/>
            <a:ext cx="7866900" cy="3786900"/>
          </a:xfrm>
          <a:prstGeom prst="rect">
            <a:avLst/>
          </a:prstGeom>
        </p:spPr>
        <p:txBody>
          <a:bodyPr spcFirstLastPara="1" wrap="square" lIns="91425" tIns="91425" rIns="91425" bIns="91425" anchor="t" anchorCtr="0">
            <a:noAutofit/>
          </a:bodyPr>
          <a:lstStyle/>
          <a:p>
            <a:pPr algn="l">
              <a:lnSpc>
                <a:spcPct val="150000"/>
              </a:lnSpc>
            </a:pPr>
            <a:r>
              <a:rPr lang="en-US" sz="1400" dirty="0">
                <a:solidFill>
                  <a:schemeClr val="accent2">
                    <a:lumMod val="60000"/>
                    <a:lumOff val="40000"/>
                  </a:schemeClr>
                </a:solidFill>
              </a:rPr>
              <a:t>White box testing</a:t>
            </a:r>
            <a:r>
              <a:rPr lang="en-US" sz="1400" dirty="0"/>
              <a:t> </a:t>
            </a:r>
            <a:r>
              <a:rPr lang="en-US" sz="1400" dirty="0" err="1"/>
              <a:t>atau</a:t>
            </a:r>
            <a:r>
              <a:rPr lang="en-US" sz="1400" dirty="0"/>
              <a:t> yang </a:t>
            </a:r>
            <a:r>
              <a:rPr lang="en-US" sz="1400" dirty="0" err="1"/>
              <a:t>dapat</a:t>
            </a:r>
            <a:r>
              <a:rPr lang="en-US" sz="1400" dirty="0"/>
              <a:t> </a:t>
            </a:r>
            <a:r>
              <a:rPr lang="en-US" sz="1400" dirty="0" err="1"/>
              <a:t>diartikan</a:t>
            </a:r>
            <a:r>
              <a:rPr lang="en-US" sz="1400" dirty="0"/>
              <a:t> </a:t>
            </a:r>
            <a:r>
              <a:rPr lang="en-US" sz="1400" dirty="0" err="1"/>
              <a:t>menjadi</a:t>
            </a:r>
            <a:r>
              <a:rPr lang="en-US" sz="1400" dirty="0"/>
              <a:t> “</a:t>
            </a:r>
            <a:r>
              <a:rPr lang="en-US" sz="1400" dirty="0" err="1"/>
              <a:t>pengujian</a:t>
            </a:r>
            <a:r>
              <a:rPr lang="en-US" sz="1400" dirty="0"/>
              <a:t> </a:t>
            </a:r>
            <a:r>
              <a:rPr lang="en-US" sz="1400" dirty="0" err="1"/>
              <a:t>kotak</a:t>
            </a:r>
            <a:r>
              <a:rPr lang="en-US" sz="1400" dirty="0"/>
              <a:t> </a:t>
            </a:r>
            <a:r>
              <a:rPr lang="en-US" sz="1400" dirty="0" err="1"/>
              <a:t>putih</a:t>
            </a:r>
            <a:r>
              <a:rPr lang="en-US" sz="1400" dirty="0"/>
              <a:t>” </a:t>
            </a:r>
            <a:r>
              <a:rPr lang="en-US" sz="1400" dirty="0" err="1"/>
              <a:t>adalah</a:t>
            </a:r>
            <a:r>
              <a:rPr lang="en-US" sz="1400" dirty="0"/>
              <a:t> </a:t>
            </a:r>
            <a:r>
              <a:rPr lang="en-US" sz="1400" dirty="0" err="1"/>
              <a:t>pengujian</a:t>
            </a:r>
            <a:r>
              <a:rPr lang="en-US" sz="1400" dirty="0"/>
              <a:t> yang </a:t>
            </a:r>
            <a:r>
              <a:rPr lang="en-US" sz="1400" dirty="0" err="1"/>
              <a:t>dilakukan</a:t>
            </a:r>
            <a:r>
              <a:rPr lang="en-US" sz="1400" dirty="0"/>
              <a:t> </a:t>
            </a:r>
            <a:r>
              <a:rPr lang="en-US" sz="1400" dirty="0" err="1"/>
              <a:t>untuk</a:t>
            </a:r>
            <a:r>
              <a:rPr lang="en-US" sz="1400" dirty="0"/>
              <a:t> </a:t>
            </a:r>
            <a:r>
              <a:rPr lang="en-US" sz="1400" dirty="0" err="1"/>
              <a:t>menguji</a:t>
            </a:r>
            <a:r>
              <a:rPr lang="en-US" sz="1400" dirty="0"/>
              <a:t> </a:t>
            </a:r>
            <a:r>
              <a:rPr lang="en-US" sz="1400" dirty="0" err="1"/>
              <a:t>perangkat</a:t>
            </a:r>
            <a:r>
              <a:rPr lang="en-US" sz="1400" dirty="0"/>
              <a:t> </a:t>
            </a:r>
            <a:r>
              <a:rPr lang="en-US" sz="1400" dirty="0" err="1"/>
              <a:t>lunak</a:t>
            </a:r>
            <a:r>
              <a:rPr lang="en-US" sz="1400" dirty="0"/>
              <a:t> </a:t>
            </a:r>
            <a:r>
              <a:rPr lang="en-US" sz="1400" dirty="0" err="1"/>
              <a:t>dengan</a:t>
            </a:r>
            <a:r>
              <a:rPr lang="en-US" sz="1400" dirty="0"/>
              <a:t> </a:t>
            </a:r>
            <a:r>
              <a:rPr lang="en-US" sz="1400" dirty="0" err="1"/>
              <a:t>cara</a:t>
            </a:r>
            <a:r>
              <a:rPr lang="en-US" sz="1400" dirty="0"/>
              <a:t> </a:t>
            </a:r>
            <a:r>
              <a:rPr lang="en-US" sz="1400" dirty="0" err="1"/>
              <a:t>menganalisa</a:t>
            </a:r>
            <a:r>
              <a:rPr lang="en-US" sz="1400" dirty="0"/>
              <a:t> dan </a:t>
            </a:r>
            <a:r>
              <a:rPr lang="en-US" sz="1400" dirty="0" err="1"/>
              <a:t>meneliti</a:t>
            </a:r>
            <a:r>
              <a:rPr lang="en-US" sz="1400" dirty="0"/>
              <a:t> </a:t>
            </a:r>
            <a:r>
              <a:rPr lang="en-US" sz="1400" dirty="0" err="1"/>
              <a:t>struktur</a:t>
            </a:r>
            <a:r>
              <a:rPr lang="en-US" sz="1400" dirty="0"/>
              <a:t> internal dan </a:t>
            </a:r>
            <a:r>
              <a:rPr lang="en-US" sz="1400" dirty="0" err="1"/>
              <a:t>kode</a:t>
            </a:r>
            <a:r>
              <a:rPr lang="en-US" sz="1400" dirty="0"/>
              <a:t> </a:t>
            </a:r>
            <a:r>
              <a:rPr lang="en-US" sz="1400" dirty="0" err="1"/>
              <a:t>dari</a:t>
            </a:r>
            <a:r>
              <a:rPr lang="en-US" sz="1400" dirty="0"/>
              <a:t> </a:t>
            </a:r>
            <a:r>
              <a:rPr lang="en-US" sz="1400" dirty="0" err="1"/>
              <a:t>perangkat</a:t>
            </a:r>
            <a:r>
              <a:rPr lang="en-US" sz="1400" dirty="0"/>
              <a:t> </a:t>
            </a:r>
            <a:r>
              <a:rPr lang="en-US" sz="1400" dirty="0" err="1"/>
              <a:t>lunak</a:t>
            </a:r>
            <a:r>
              <a:rPr lang="en-US" sz="1400" dirty="0"/>
              <a:t>. Lain </a:t>
            </a:r>
            <a:r>
              <a:rPr lang="en-US" sz="1400" dirty="0" err="1"/>
              <a:t>halnya</a:t>
            </a:r>
            <a:r>
              <a:rPr lang="en-US" sz="1400" dirty="0"/>
              <a:t> </a:t>
            </a:r>
            <a:r>
              <a:rPr lang="en-US" sz="1400" dirty="0" err="1"/>
              <a:t>dengan</a:t>
            </a:r>
            <a:r>
              <a:rPr lang="en-US" sz="1400" dirty="0"/>
              <a:t> black box testing yang </a:t>
            </a:r>
            <a:r>
              <a:rPr lang="en-US" sz="1400" dirty="0" err="1"/>
              <a:t>hanya</a:t>
            </a:r>
            <a:r>
              <a:rPr lang="en-US" sz="1400" dirty="0"/>
              <a:t> </a:t>
            </a:r>
            <a:r>
              <a:rPr lang="en-US" sz="1400" dirty="0" err="1"/>
              <a:t>melihat</a:t>
            </a:r>
            <a:r>
              <a:rPr lang="en-US" sz="1400" dirty="0"/>
              <a:t> </a:t>
            </a:r>
            <a:r>
              <a:rPr lang="en-US" sz="1400" dirty="0" err="1"/>
              <a:t>hasil</a:t>
            </a:r>
            <a:r>
              <a:rPr lang="en-US" sz="1400" dirty="0"/>
              <a:t> input dan output </a:t>
            </a:r>
            <a:r>
              <a:rPr lang="en-US" sz="1400" dirty="0" err="1"/>
              <a:t>dari</a:t>
            </a:r>
            <a:r>
              <a:rPr lang="en-US" sz="1400" dirty="0"/>
              <a:t> </a:t>
            </a:r>
            <a:r>
              <a:rPr lang="en-US" sz="1400" dirty="0" err="1"/>
              <a:t>perangkat</a:t>
            </a:r>
            <a:r>
              <a:rPr lang="en-US" sz="1400" dirty="0"/>
              <a:t> </a:t>
            </a:r>
            <a:r>
              <a:rPr lang="en-US" sz="1400" dirty="0" err="1"/>
              <a:t>lunak</a:t>
            </a:r>
            <a:r>
              <a:rPr lang="en-US" sz="1400" dirty="0"/>
              <a:t>, </a:t>
            </a:r>
            <a:r>
              <a:rPr lang="en-US" sz="1400" dirty="0" err="1"/>
              <a:t>pengujian</a:t>
            </a:r>
            <a:r>
              <a:rPr lang="en-US" sz="1400" dirty="0"/>
              <a:t> white box testing </a:t>
            </a:r>
            <a:r>
              <a:rPr lang="en-US" sz="1400" dirty="0" err="1"/>
              <a:t>berfokus</a:t>
            </a:r>
            <a:r>
              <a:rPr lang="en-US" sz="1400" dirty="0"/>
              <a:t> pada </a:t>
            </a:r>
            <a:r>
              <a:rPr lang="en-US" sz="1400" dirty="0" err="1"/>
              <a:t>aliran</a:t>
            </a:r>
            <a:r>
              <a:rPr lang="en-US" sz="1400" dirty="0"/>
              <a:t> input dan output </a:t>
            </a:r>
            <a:r>
              <a:rPr lang="en-US" sz="1400" dirty="0" err="1"/>
              <a:t>dari</a:t>
            </a:r>
            <a:r>
              <a:rPr lang="en-US" sz="1400" dirty="0"/>
              <a:t> </a:t>
            </a:r>
            <a:r>
              <a:rPr lang="en-US" sz="1400" dirty="0" err="1"/>
              <a:t>perangkat</a:t>
            </a:r>
            <a:r>
              <a:rPr lang="en-US" sz="1400" dirty="0"/>
              <a:t> </a:t>
            </a:r>
            <a:r>
              <a:rPr lang="en-US" sz="1400" dirty="0" err="1"/>
              <a:t>lunak</a:t>
            </a:r>
            <a:r>
              <a:rPr lang="en-US" sz="1400" dirty="0"/>
              <a:t>. </a:t>
            </a:r>
          </a:p>
          <a:p>
            <a:pPr algn="l">
              <a:lnSpc>
                <a:spcPct val="150000"/>
              </a:lnSpc>
            </a:pPr>
            <a:endParaRPr lang="en-US" sz="1400" dirty="0"/>
          </a:p>
          <a:p>
            <a:pPr algn="l">
              <a:lnSpc>
                <a:spcPct val="150000"/>
              </a:lnSpc>
            </a:pPr>
            <a:r>
              <a:rPr lang="en-US" sz="1400" dirty="0" err="1"/>
              <a:t>Dilakukan</a:t>
            </a:r>
            <a:r>
              <a:rPr lang="en-US" sz="1400" dirty="0"/>
              <a:t> oleh </a:t>
            </a:r>
            <a:r>
              <a:rPr lang="en-US" sz="1400" dirty="0" err="1"/>
              <a:t>penguji</a:t>
            </a:r>
            <a:r>
              <a:rPr lang="en-US" sz="1400" dirty="0"/>
              <a:t> yang </a:t>
            </a:r>
            <a:r>
              <a:rPr lang="en-US" sz="1400" dirty="0" err="1"/>
              <a:t>paham</a:t>
            </a:r>
            <a:r>
              <a:rPr lang="en-US" sz="1400" dirty="0"/>
              <a:t> </a:t>
            </a:r>
            <a:r>
              <a:rPr lang="en-US" sz="1400" dirty="0" err="1"/>
              <a:t>tentang</a:t>
            </a:r>
            <a:r>
              <a:rPr lang="en-US" sz="1400" dirty="0"/>
              <a:t> quality </a:t>
            </a:r>
            <a:r>
              <a:rPr lang="en-US" sz="1400" dirty="0">
                <a:solidFill>
                  <a:schemeClr val="accent2">
                    <a:lumMod val="60000"/>
                    <a:lumOff val="40000"/>
                  </a:schemeClr>
                </a:solidFill>
              </a:rPr>
              <a:t>assurance (QA), </a:t>
            </a:r>
            <a:r>
              <a:rPr lang="en-US" sz="1400" dirty="0" err="1"/>
              <a:t>struktur</a:t>
            </a:r>
            <a:r>
              <a:rPr lang="en-US" sz="1400" dirty="0"/>
              <a:t> internal, dan </a:t>
            </a:r>
            <a:r>
              <a:rPr lang="en-US" sz="1400" dirty="0" err="1"/>
              <a:t>kode</a:t>
            </a:r>
            <a:r>
              <a:rPr lang="en-US" sz="1400" dirty="0"/>
              <a:t> </a:t>
            </a:r>
            <a:r>
              <a:rPr lang="en-US" sz="1400" dirty="0" err="1"/>
              <a:t>dari</a:t>
            </a:r>
            <a:r>
              <a:rPr lang="en-US" sz="1400" dirty="0"/>
              <a:t> </a:t>
            </a:r>
            <a:r>
              <a:rPr lang="en-US" sz="1400" dirty="0" err="1"/>
              <a:t>perangkat</a:t>
            </a:r>
            <a:r>
              <a:rPr lang="en-US" sz="1400" dirty="0"/>
              <a:t> </a:t>
            </a:r>
            <a:r>
              <a:rPr lang="en-US" sz="1400" dirty="0" err="1"/>
              <a:t>lunak</a:t>
            </a:r>
            <a:r>
              <a:rPr lang="en-US" sz="1400" dirty="0"/>
              <a:t>.</a:t>
            </a:r>
          </a:p>
          <a:p>
            <a:pPr algn="l">
              <a:lnSpc>
                <a:spcPct val="150000"/>
              </a:lnSpc>
            </a:pPr>
            <a:r>
              <a:rPr lang="en-US" sz="1400" dirty="0" err="1"/>
              <a:t>Dilakukan</a:t>
            </a:r>
            <a:r>
              <a:rPr lang="en-US" sz="1400" dirty="0"/>
              <a:t> </a:t>
            </a:r>
            <a:r>
              <a:rPr lang="en-US" sz="1400" dirty="0" err="1">
                <a:solidFill>
                  <a:schemeClr val="accent2">
                    <a:lumMod val="60000"/>
                    <a:lumOff val="40000"/>
                  </a:schemeClr>
                </a:solidFill>
              </a:rPr>
              <a:t>beriringan</a:t>
            </a:r>
            <a:r>
              <a:rPr lang="en-US" sz="1400" dirty="0"/>
              <a:t> </a:t>
            </a:r>
            <a:r>
              <a:rPr lang="en-US" sz="1400" dirty="0" err="1"/>
              <a:t>dengan</a:t>
            </a:r>
            <a:r>
              <a:rPr lang="en-US" sz="1400" dirty="0"/>
              <a:t> </a:t>
            </a:r>
            <a:r>
              <a:rPr lang="en-US" sz="1400" dirty="0" err="1"/>
              <a:t>tahap</a:t>
            </a:r>
            <a:r>
              <a:rPr lang="en-US" sz="1400" dirty="0"/>
              <a:t> </a:t>
            </a:r>
            <a:r>
              <a:rPr lang="en-US" sz="1400" dirty="0" err="1"/>
              <a:t>pengembangan</a:t>
            </a:r>
            <a:r>
              <a:rPr lang="en-US" sz="1400" dirty="0"/>
              <a:t> </a:t>
            </a:r>
            <a:r>
              <a:rPr lang="en-US" sz="1400" dirty="0" err="1"/>
              <a:t>perangkat</a:t>
            </a:r>
            <a:r>
              <a:rPr lang="en-US" sz="1400" dirty="0"/>
              <a:t> </a:t>
            </a:r>
            <a:r>
              <a:rPr lang="en-US" sz="1400" dirty="0" err="1"/>
              <a:t>lunak</a:t>
            </a:r>
            <a:r>
              <a:rPr lang="en-US" sz="1400" dirty="0"/>
              <a:t>.</a:t>
            </a:r>
          </a:p>
        </p:txBody>
      </p:sp>
      <p:sp>
        <p:nvSpPr>
          <p:cNvPr id="467" name="Google Shape;467;p26"/>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id-ID" dirty="0"/>
              <a:t>WHITEBOX TESTING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466" name="Google Shape;466;p26"/>
          <p:cNvSpPr txBox="1">
            <a:spLocks noGrp="1"/>
          </p:cNvSpPr>
          <p:nvPr>
            <p:ph type="body" idx="1"/>
          </p:nvPr>
        </p:nvSpPr>
        <p:spPr>
          <a:xfrm>
            <a:off x="597375" y="1063525"/>
            <a:ext cx="7866900" cy="3786900"/>
          </a:xfrm>
          <a:prstGeom prst="rect">
            <a:avLst/>
          </a:prstGeom>
        </p:spPr>
        <p:txBody>
          <a:bodyPr spcFirstLastPara="1" wrap="square" lIns="91425" tIns="91425" rIns="91425" bIns="91425" anchor="t" anchorCtr="0">
            <a:noAutofit/>
          </a:bodyPr>
          <a:lstStyle/>
          <a:p>
            <a:pPr algn="l">
              <a:lnSpc>
                <a:spcPct val="150000"/>
              </a:lnSpc>
            </a:pPr>
            <a:r>
              <a:rPr lang="en-US" dirty="0"/>
              <a:t>Unit testing </a:t>
            </a:r>
            <a:r>
              <a:rPr lang="en-US" dirty="0" err="1"/>
              <a:t>adalah</a:t>
            </a:r>
            <a:r>
              <a:rPr lang="en-US" dirty="0"/>
              <a:t> </a:t>
            </a:r>
            <a:r>
              <a:rPr lang="en-US" dirty="0" err="1"/>
              <a:t>jenis</a:t>
            </a:r>
            <a:r>
              <a:rPr lang="en-US" dirty="0"/>
              <a:t> software testing yang </a:t>
            </a:r>
            <a:r>
              <a:rPr lang="en-US" dirty="0" err="1"/>
              <a:t>dilakukan</a:t>
            </a:r>
            <a:r>
              <a:rPr lang="en-US" dirty="0"/>
              <a:t> </a:t>
            </a:r>
            <a:r>
              <a:rPr lang="en-US" dirty="0" err="1"/>
              <a:t>untuk</a:t>
            </a:r>
            <a:r>
              <a:rPr lang="en-US" dirty="0"/>
              <a:t> </a:t>
            </a:r>
            <a:r>
              <a:rPr lang="en-US" dirty="0" err="1"/>
              <a:t>menguji</a:t>
            </a:r>
            <a:r>
              <a:rPr lang="en-US" dirty="0"/>
              <a:t> </a:t>
            </a:r>
            <a:r>
              <a:rPr lang="en-US" dirty="0" err="1"/>
              <a:t>suatu</a:t>
            </a:r>
            <a:r>
              <a:rPr lang="en-US" dirty="0"/>
              <a:t> </a:t>
            </a:r>
            <a:r>
              <a:rPr lang="en-US" dirty="0" err="1"/>
              <a:t>bagian</a:t>
            </a:r>
            <a:r>
              <a:rPr lang="en-US" dirty="0"/>
              <a:t> </a:t>
            </a:r>
            <a:r>
              <a:rPr lang="en-US" dirty="0" err="1"/>
              <a:t>atau</a:t>
            </a:r>
            <a:r>
              <a:rPr lang="en-US" dirty="0"/>
              <a:t> </a:t>
            </a:r>
            <a:r>
              <a:rPr lang="en-US" dirty="0" err="1"/>
              <a:t>komponen</a:t>
            </a:r>
            <a:r>
              <a:rPr lang="en-US" dirty="0"/>
              <a:t> software.</a:t>
            </a:r>
          </a:p>
          <a:p>
            <a:pPr algn="l">
              <a:lnSpc>
                <a:spcPct val="150000"/>
              </a:lnSpc>
            </a:pPr>
            <a:r>
              <a:rPr lang="en-US" dirty="0"/>
              <a:t>Unit yang </a:t>
            </a:r>
            <a:r>
              <a:rPr lang="en-US" dirty="0" err="1"/>
              <a:t>dimaksud</a:t>
            </a:r>
            <a:r>
              <a:rPr lang="en-US" dirty="0"/>
              <a:t> </a:t>
            </a:r>
            <a:r>
              <a:rPr lang="en-US" dirty="0" err="1"/>
              <a:t>bisa</a:t>
            </a:r>
            <a:r>
              <a:rPr lang="en-US" dirty="0"/>
              <a:t> </a:t>
            </a:r>
            <a:r>
              <a:rPr lang="en-US" dirty="0" err="1"/>
              <a:t>berupa</a:t>
            </a:r>
            <a:r>
              <a:rPr lang="en-US" dirty="0"/>
              <a:t> </a:t>
            </a:r>
            <a:r>
              <a:rPr lang="en-US" dirty="0" err="1"/>
              <a:t>kode</a:t>
            </a:r>
            <a:r>
              <a:rPr lang="en-US" dirty="0"/>
              <a:t>, </a:t>
            </a:r>
            <a:r>
              <a:rPr lang="en-US" dirty="0" err="1"/>
              <a:t>fungsi</a:t>
            </a:r>
            <a:r>
              <a:rPr lang="en-US" dirty="0"/>
              <a:t>, </a:t>
            </a:r>
            <a:r>
              <a:rPr lang="en-US" dirty="0" err="1"/>
              <a:t>metode</a:t>
            </a:r>
            <a:r>
              <a:rPr lang="en-US" dirty="0"/>
              <a:t>, </a:t>
            </a:r>
            <a:r>
              <a:rPr lang="en-US" dirty="0" err="1"/>
              <a:t>prosedur</a:t>
            </a:r>
            <a:r>
              <a:rPr lang="en-US" dirty="0"/>
              <a:t>, </a:t>
            </a:r>
            <a:r>
              <a:rPr lang="en-US" dirty="0" err="1"/>
              <a:t>modul</a:t>
            </a:r>
            <a:r>
              <a:rPr lang="en-US" dirty="0"/>
              <a:t>, </a:t>
            </a:r>
            <a:r>
              <a:rPr lang="en-US" dirty="0" err="1"/>
              <a:t>atau</a:t>
            </a:r>
            <a:r>
              <a:rPr lang="en-US" dirty="0"/>
              <a:t> </a:t>
            </a:r>
            <a:r>
              <a:rPr lang="en-US" dirty="0" err="1"/>
              <a:t>objek</a:t>
            </a:r>
            <a:r>
              <a:rPr lang="en-US" dirty="0"/>
              <a:t> </a:t>
            </a:r>
            <a:r>
              <a:rPr lang="en-US" dirty="0" err="1"/>
              <a:t>tersendiri</a:t>
            </a:r>
            <a:r>
              <a:rPr lang="en-US" dirty="0"/>
              <a:t>.</a:t>
            </a:r>
          </a:p>
          <a:p>
            <a:pPr algn="l">
              <a:lnSpc>
                <a:spcPct val="150000"/>
              </a:lnSpc>
            </a:pPr>
            <a:r>
              <a:rPr lang="en-US" dirty="0"/>
              <a:t>Unit testing </a:t>
            </a:r>
            <a:r>
              <a:rPr lang="en-US" dirty="0" err="1"/>
              <a:t>termasuk</a:t>
            </a:r>
            <a:r>
              <a:rPr lang="en-US" dirty="0"/>
              <a:t> </a:t>
            </a:r>
            <a:r>
              <a:rPr lang="en-US" dirty="0" err="1"/>
              <a:t>dalam</a:t>
            </a:r>
            <a:r>
              <a:rPr lang="en-US" dirty="0"/>
              <a:t> </a:t>
            </a:r>
            <a:r>
              <a:rPr lang="en-US" dirty="0" err="1"/>
              <a:t>tahapan</a:t>
            </a:r>
            <a:r>
              <a:rPr lang="en-US" dirty="0"/>
              <a:t> software development. </a:t>
            </a:r>
            <a:r>
              <a:rPr lang="en-US" dirty="0" err="1"/>
              <a:t>Biasanya</a:t>
            </a:r>
            <a:r>
              <a:rPr lang="en-US" dirty="0"/>
              <a:t>, </a:t>
            </a:r>
            <a:r>
              <a:rPr lang="en-US" dirty="0" err="1"/>
              <a:t>pengujian</a:t>
            </a:r>
            <a:r>
              <a:rPr lang="en-US" dirty="0"/>
              <a:t> unit </a:t>
            </a:r>
            <a:r>
              <a:rPr lang="en-US" dirty="0" err="1"/>
              <a:t>ini</a:t>
            </a:r>
            <a:r>
              <a:rPr lang="en-US" dirty="0"/>
              <a:t> </a:t>
            </a:r>
            <a:r>
              <a:rPr lang="en-US" dirty="0" err="1"/>
              <a:t>dilakukan</a:t>
            </a:r>
            <a:r>
              <a:rPr lang="en-US" dirty="0"/>
              <a:t> </a:t>
            </a:r>
            <a:r>
              <a:rPr lang="en-US" dirty="0" err="1"/>
              <a:t>sebelum</a:t>
            </a:r>
            <a:r>
              <a:rPr lang="en-US" dirty="0"/>
              <a:t> system integration testing.</a:t>
            </a:r>
          </a:p>
          <a:p>
            <a:pPr algn="l">
              <a:lnSpc>
                <a:spcPct val="150000"/>
              </a:lnSpc>
            </a:pPr>
            <a:endParaRPr lang="en-US" dirty="0"/>
          </a:p>
          <a:p>
            <a:pPr algn="l">
              <a:lnSpc>
                <a:spcPct val="150000"/>
              </a:lnSpc>
            </a:pPr>
            <a:r>
              <a:rPr lang="id-ID" dirty="0"/>
              <a:t>Tujuan dari </a:t>
            </a:r>
            <a:r>
              <a:rPr lang="en-US" dirty="0">
                <a:solidFill>
                  <a:schemeClr val="accent2">
                    <a:lumMod val="60000"/>
                    <a:lumOff val="40000"/>
                  </a:schemeClr>
                </a:solidFill>
              </a:rPr>
              <a:t>Unit testing </a:t>
            </a:r>
            <a:r>
              <a:rPr lang="en-US" dirty="0" err="1"/>
              <a:t>dilakukan</a:t>
            </a:r>
            <a:r>
              <a:rPr lang="en-US" dirty="0"/>
              <a:t> </a:t>
            </a:r>
            <a:r>
              <a:rPr lang="en-US" dirty="0" err="1"/>
              <a:t>untuk</a:t>
            </a:r>
            <a:r>
              <a:rPr lang="en-US" dirty="0"/>
              <a:t> </a:t>
            </a:r>
            <a:r>
              <a:rPr lang="en-US" dirty="0" err="1"/>
              <a:t>memastikan</a:t>
            </a:r>
            <a:r>
              <a:rPr lang="en-US" dirty="0"/>
              <a:t> </a:t>
            </a:r>
            <a:r>
              <a:rPr lang="en-US" dirty="0" err="1"/>
              <a:t>bahwa</a:t>
            </a:r>
            <a:r>
              <a:rPr lang="en-US" dirty="0"/>
              <a:t> </a:t>
            </a:r>
            <a:r>
              <a:rPr lang="en-US" dirty="0" err="1"/>
              <a:t>setiap</a:t>
            </a:r>
            <a:r>
              <a:rPr lang="en-US" dirty="0"/>
              <a:t> unit </a:t>
            </a:r>
            <a:r>
              <a:rPr lang="en-US" dirty="0" err="1"/>
              <a:t>kode</a:t>
            </a:r>
            <a:r>
              <a:rPr lang="en-US" dirty="0"/>
              <a:t> software </a:t>
            </a:r>
            <a:r>
              <a:rPr lang="en-US" dirty="0" err="1"/>
              <a:t>sudah</a:t>
            </a:r>
            <a:r>
              <a:rPr lang="en-US" dirty="0"/>
              <a:t> </a:t>
            </a:r>
            <a:r>
              <a:rPr lang="en-US" dirty="0" err="1"/>
              <a:t>bisa</a:t>
            </a:r>
            <a:r>
              <a:rPr lang="en-US" dirty="0"/>
              <a:t> </a:t>
            </a:r>
            <a:r>
              <a:rPr lang="en-US" dirty="0" err="1"/>
              <a:t>bekerja</a:t>
            </a:r>
            <a:r>
              <a:rPr lang="en-US" dirty="0"/>
              <a:t> </a:t>
            </a:r>
            <a:r>
              <a:rPr lang="en-US" dirty="0" err="1"/>
              <a:t>sesuai</a:t>
            </a:r>
            <a:r>
              <a:rPr lang="en-US" dirty="0"/>
              <a:t> </a:t>
            </a:r>
            <a:r>
              <a:rPr lang="id-ID" dirty="0"/>
              <a:t> </a:t>
            </a:r>
            <a:r>
              <a:rPr lang="en-US" dirty="0" err="1"/>
              <a:t>harapan</a:t>
            </a:r>
            <a:r>
              <a:rPr lang="en-US" dirty="0"/>
              <a:t>.</a:t>
            </a:r>
          </a:p>
        </p:txBody>
      </p:sp>
      <p:sp>
        <p:nvSpPr>
          <p:cNvPr id="467" name="Google Shape;467;p26"/>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id-ID" dirty="0"/>
              <a:t>UNIT TEST</a:t>
            </a:r>
          </a:p>
        </p:txBody>
      </p:sp>
    </p:spTree>
    <p:extLst>
      <p:ext uri="{BB962C8B-B14F-4D97-AF65-F5344CB8AC3E}">
        <p14:creationId xmlns:p14="http://schemas.microsoft.com/office/powerpoint/2010/main" val="4477370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466" name="Google Shape;466;p26"/>
          <p:cNvSpPr txBox="1">
            <a:spLocks noGrp="1"/>
          </p:cNvSpPr>
          <p:nvPr>
            <p:ph type="body" idx="1"/>
          </p:nvPr>
        </p:nvSpPr>
        <p:spPr>
          <a:xfrm>
            <a:off x="597375" y="1063525"/>
            <a:ext cx="7866900" cy="3786900"/>
          </a:xfrm>
          <a:prstGeom prst="rect">
            <a:avLst/>
          </a:prstGeom>
        </p:spPr>
        <p:txBody>
          <a:bodyPr spcFirstLastPara="1" wrap="square" lIns="91425" tIns="91425" rIns="91425" bIns="91425" anchor="t" anchorCtr="0">
            <a:noAutofit/>
          </a:bodyPr>
          <a:lstStyle/>
          <a:p>
            <a:pPr algn="l">
              <a:lnSpc>
                <a:spcPct val="150000"/>
              </a:lnSpc>
            </a:pPr>
            <a:r>
              <a:rPr lang="en-US" sz="1200" dirty="0">
                <a:solidFill>
                  <a:schemeClr val="accent2">
                    <a:lumMod val="60000"/>
                    <a:lumOff val="40000"/>
                  </a:schemeClr>
                </a:solidFill>
              </a:rPr>
              <a:t>Testing </a:t>
            </a:r>
            <a:r>
              <a:rPr lang="en-US" sz="1200" dirty="0" err="1"/>
              <a:t>adalah</a:t>
            </a:r>
            <a:r>
              <a:rPr lang="en-US" sz="1200" dirty="0"/>
              <a:t> proses </a:t>
            </a:r>
            <a:r>
              <a:rPr lang="en-US" sz="1200" dirty="0" err="1"/>
              <a:t>untuk</a:t>
            </a:r>
            <a:r>
              <a:rPr lang="en-US" sz="1200" dirty="0"/>
              <a:t> </a:t>
            </a:r>
            <a:r>
              <a:rPr lang="en-US" sz="1200" dirty="0" err="1"/>
              <a:t>memastikan</a:t>
            </a:r>
            <a:r>
              <a:rPr lang="en-US" sz="1200" dirty="0"/>
              <a:t> </a:t>
            </a:r>
            <a:r>
              <a:rPr lang="en-US" sz="1200" dirty="0" err="1"/>
              <a:t>bahwa</a:t>
            </a:r>
            <a:r>
              <a:rPr lang="en-US" sz="1200" dirty="0"/>
              <a:t> </a:t>
            </a:r>
            <a:r>
              <a:rPr lang="en-US" sz="1200" dirty="0" err="1"/>
              <a:t>kode</a:t>
            </a:r>
            <a:r>
              <a:rPr lang="en-US" sz="1200" dirty="0"/>
              <a:t> yang </a:t>
            </a:r>
            <a:r>
              <a:rPr lang="en-US" sz="1200" dirty="0" err="1"/>
              <a:t>ditulis</a:t>
            </a:r>
            <a:r>
              <a:rPr lang="en-US" sz="1200" dirty="0"/>
              <a:t> </a:t>
            </a:r>
            <a:r>
              <a:rPr lang="en-US" sz="1200" dirty="0" err="1"/>
              <a:t>sudah</a:t>
            </a:r>
            <a:r>
              <a:rPr lang="en-US" sz="1200" dirty="0"/>
              <a:t> </a:t>
            </a:r>
            <a:r>
              <a:rPr lang="en-US" sz="1200" dirty="0" err="1"/>
              <a:t>beralan</a:t>
            </a:r>
            <a:r>
              <a:rPr lang="en-US" sz="1200" dirty="0"/>
              <a:t> </a:t>
            </a:r>
            <a:r>
              <a:rPr lang="en-US" sz="1200" dirty="0" err="1"/>
              <a:t>dengan</a:t>
            </a:r>
            <a:r>
              <a:rPr lang="en-US" sz="1200" dirty="0"/>
              <a:t> </a:t>
            </a:r>
            <a:r>
              <a:rPr lang="en-US" sz="1200" dirty="0" err="1"/>
              <a:t>seharusnya</a:t>
            </a:r>
            <a:r>
              <a:rPr lang="en-US" sz="1200" dirty="0"/>
              <a:t>. </a:t>
            </a:r>
            <a:r>
              <a:rPr lang="en-US" sz="1200" dirty="0" err="1"/>
              <a:t>Tujuan</a:t>
            </a:r>
            <a:r>
              <a:rPr lang="en-US" sz="1200" dirty="0"/>
              <a:t> </a:t>
            </a:r>
            <a:r>
              <a:rPr lang="en-US" sz="1200" dirty="0" err="1"/>
              <a:t>ini</a:t>
            </a:r>
            <a:r>
              <a:rPr lang="en-US" sz="1200" dirty="0"/>
              <a:t> </a:t>
            </a:r>
            <a:r>
              <a:rPr lang="en-US" sz="1200" dirty="0" err="1"/>
              <a:t>dapat</a:t>
            </a:r>
            <a:r>
              <a:rPr lang="en-US" sz="1200" dirty="0"/>
              <a:t> </a:t>
            </a:r>
            <a:r>
              <a:rPr lang="en-US" sz="1200" dirty="0" err="1"/>
              <a:t>dicapai</a:t>
            </a:r>
            <a:r>
              <a:rPr lang="en-US" sz="1200" dirty="0"/>
              <a:t> </a:t>
            </a:r>
            <a:r>
              <a:rPr lang="en-US" sz="1200" dirty="0" err="1"/>
              <a:t>dengan</a:t>
            </a:r>
            <a:r>
              <a:rPr lang="en-US" sz="1200" dirty="0"/>
              <a:t> </a:t>
            </a:r>
            <a:r>
              <a:rPr lang="en-US" sz="1200" dirty="0" err="1"/>
              <a:t>berbagai</a:t>
            </a:r>
            <a:r>
              <a:rPr lang="en-US" sz="1200" dirty="0"/>
              <a:t> </a:t>
            </a:r>
            <a:r>
              <a:rPr lang="en-US" sz="1200" dirty="0" err="1"/>
              <a:t>cara</a:t>
            </a:r>
            <a:r>
              <a:rPr lang="en-US" sz="1200" dirty="0"/>
              <a:t> </a:t>
            </a:r>
            <a:r>
              <a:rPr lang="en-US" sz="1200" dirty="0" err="1"/>
              <a:t>mulai</a:t>
            </a:r>
            <a:r>
              <a:rPr lang="en-US" sz="1200" dirty="0"/>
              <a:t> </a:t>
            </a:r>
            <a:r>
              <a:rPr lang="en-US" sz="1200" dirty="0" err="1"/>
              <a:t>dari</a:t>
            </a:r>
            <a:r>
              <a:rPr lang="en-US" sz="1200" dirty="0"/>
              <a:t> </a:t>
            </a:r>
            <a:r>
              <a:rPr lang="en-US" sz="1200" dirty="0" err="1"/>
              <a:t>secara</a:t>
            </a:r>
            <a:r>
              <a:rPr lang="en-US" sz="1200" dirty="0"/>
              <a:t> manual </a:t>
            </a:r>
            <a:r>
              <a:rPr lang="en-US" sz="1200" dirty="0" err="1"/>
              <a:t>memasukkan</a:t>
            </a:r>
            <a:r>
              <a:rPr lang="en-US" sz="1200" dirty="0"/>
              <a:t> </a:t>
            </a:r>
            <a:r>
              <a:rPr lang="en-US" sz="1200" dirty="0" err="1"/>
              <a:t>beberapa</a:t>
            </a:r>
            <a:r>
              <a:rPr lang="en-US" sz="1200" dirty="0"/>
              <a:t> </a:t>
            </a:r>
            <a:r>
              <a:rPr lang="en-US" sz="1200" dirty="0" err="1"/>
              <a:t>nilai</a:t>
            </a:r>
            <a:r>
              <a:rPr lang="en-US" sz="1200" dirty="0"/>
              <a:t> dan </a:t>
            </a:r>
            <a:r>
              <a:rPr lang="en-US" sz="1200" dirty="0" err="1"/>
              <a:t>memastikan</a:t>
            </a:r>
            <a:r>
              <a:rPr lang="en-US" sz="1200" dirty="0"/>
              <a:t> </a:t>
            </a:r>
            <a:r>
              <a:rPr lang="en-US" sz="1200" dirty="0" err="1"/>
              <a:t>hasil</a:t>
            </a:r>
            <a:r>
              <a:rPr lang="en-US" sz="1200" dirty="0"/>
              <a:t> yang </a:t>
            </a:r>
            <a:r>
              <a:rPr lang="en-US" sz="1200" dirty="0" err="1"/>
              <a:t>didapat</a:t>
            </a:r>
            <a:r>
              <a:rPr lang="en-US" sz="1200" dirty="0"/>
              <a:t> </a:t>
            </a:r>
            <a:r>
              <a:rPr lang="en-US" sz="1200" dirty="0" err="1"/>
              <a:t>sudah</a:t>
            </a:r>
            <a:r>
              <a:rPr lang="en-US" sz="1200" dirty="0"/>
              <a:t> </a:t>
            </a:r>
            <a:r>
              <a:rPr lang="en-US" sz="1200" dirty="0" err="1"/>
              <a:t>benar</a:t>
            </a:r>
            <a:r>
              <a:rPr lang="en-US" sz="1200" dirty="0"/>
              <a:t>, </a:t>
            </a:r>
            <a:r>
              <a:rPr lang="en-US" sz="1200" dirty="0" err="1"/>
              <a:t>hingga</a:t>
            </a:r>
            <a:r>
              <a:rPr lang="en-US" sz="1200" dirty="0"/>
              <a:t> </a:t>
            </a:r>
            <a:r>
              <a:rPr lang="en-US" sz="1200" dirty="0" err="1"/>
              <a:t>membuat</a:t>
            </a:r>
            <a:r>
              <a:rPr lang="en-US" sz="1200" dirty="0"/>
              <a:t> </a:t>
            </a:r>
            <a:r>
              <a:rPr lang="en-US" sz="1200" dirty="0" err="1"/>
              <a:t>serangkaian</a:t>
            </a:r>
            <a:r>
              <a:rPr lang="en-US" sz="1200" dirty="0"/>
              <a:t> </a:t>
            </a:r>
            <a:r>
              <a:rPr lang="en-US" sz="1200" dirty="0" err="1"/>
              <a:t>tes</a:t>
            </a:r>
            <a:r>
              <a:rPr lang="en-US" sz="1200" dirty="0"/>
              <a:t> </a:t>
            </a:r>
            <a:r>
              <a:rPr lang="en-US" sz="1200" dirty="0" err="1"/>
              <a:t>terstruktur</a:t>
            </a:r>
            <a:r>
              <a:rPr lang="en-US" sz="1200" dirty="0"/>
              <a:t> yang </a:t>
            </a:r>
            <a:r>
              <a:rPr lang="en-US" sz="1200" dirty="0" err="1"/>
              <a:t>berjalan</a:t>
            </a:r>
            <a:r>
              <a:rPr lang="en-US" sz="1200" dirty="0"/>
              <a:t> </a:t>
            </a:r>
            <a:r>
              <a:rPr lang="en-US" sz="1200" dirty="0" err="1"/>
              <a:t>secara</a:t>
            </a:r>
            <a:r>
              <a:rPr lang="en-US" sz="1200" dirty="0"/>
              <a:t> </a:t>
            </a:r>
            <a:r>
              <a:rPr lang="en-US" sz="1200" dirty="0" err="1"/>
              <a:t>otomatis</a:t>
            </a:r>
            <a:r>
              <a:rPr lang="en-US" sz="1200" dirty="0"/>
              <a:t> dan </a:t>
            </a:r>
            <a:r>
              <a:rPr lang="en-US" sz="1200" dirty="0" err="1"/>
              <a:t>memastikan</a:t>
            </a:r>
            <a:r>
              <a:rPr lang="en-US" sz="1200" dirty="0"/>
              <a:t> </a:t>
            </a:r>
            <a:r>
              <a:rPr lang="en-US" sz="1200" dirty="0" err="1"/>
              <a:t>bahwa</a:t>
            </a:r>
            <a:r>
              <a:rPr lang="en-US" sz="1200" dirty="0"/>
              <a:t> </a:t>
            </a:r>
            <a:r>
              <a:rPr lang="en-US" sz="1200" dirty="0" err="1"/>
              <a:t>kesuluruhan</a:t>
            </a:r>
            <a:r>
              <a:rPr lang="en-US" sz="1200" dirty="0"/>
              <a:t> program </a:t>
            </a:r>
            <a:r>
              <a:rPr lang="en-US" sz="1200" dirty="0" err="1"/>
              <a:t>sudah</a:t>
            </a:r>
            <a:r>
              <a:rPr lang="en-US" sz="1200" dirty="0"/>
              <a:t> </a:t>
            </a:r>
            <a:r>
              <a:rPr lang="en-US" sz="1200" dirty="0" err="1"/>
              <a:t>berjalan</a:t>
            </a:r>
            <a:r>
              <a:rPr lang="en-US" sz="1200" dirty="0"/>
              <a:t> </a:t>
            </a:r>
            <a:r>
              <a:rPr lang="en-US" sz="1200" dirty="0" err="1"/>
              <a:t>dengan</a:t>
            </a:r>
            <a:r>
              <a:rPr lang="en-US" sz="1200" dirty="0"/>
              <a:t> </a:t>
            </a:r>
            <a:r>
              <a:rPr lang="en-US" sz="1200" dirty="0" err="1"/>
              <a:t>seharusnya</a:t>
            </a:r>
            <a:r>
              <a:rPr lang="en-US" sz="1200" dirty="0"/>
              <a:t>.</a:t>
            </a:r>
          </a:p>
          <a:p>
            <a:pPr algn="l">
              <a:lnSpc>
                <a:spcPct val="150000"/>
              </a:lnSpc>
            </a:pPr>
            <a:endParaRPr lang="en-US" sz="1200" dirty="0"/>
          </a:p>
          <a:p>
            <a:pPr algn="l">
              <a:lnSpc>
                <a:spcPct val="150000"/>
              </a:lnSpc>
            </a:pPr>
            <a:r>
              <a:rPr lang="en-US" sz="1200" dirty="0"/>
              <a:t>Satu </a:t>
            </a:r>
            <a:r>
              <a:rPr lang="en-US" sz="1200" dirty="0" err="1"/>
              <a:t>bentuk</a:t>
            </a:r>
            <a:r>
              <a:rPr lang="en-US" sz="1200" dirty="0"/>
              <a:t> </a:t>
            </a:r>
            <a:r>
              <a:rPr lang="en-US" sz="1200" dirty="0">
                <a:solidFill>
                  <a:schemeClr val="accent2">
                    <a:lumMod val="60000"/>
                    <a:lumOff val="40000"/>
                  </a:schemeClr>
                </a:solidFill>
              </a:rPr>
              <a:t>testing yang paling </a:t>
            </a:r>
            <a:r>
              <a:rPr lang="en-US" sz="1200" dirty="0" err="1">
                <a:solidFill>
                  <a:schemeClr val="accent2">
                    <a:lumMod val="60000"/>
                    <a:lumOff val="40000"/>
                  </a:schemeClr>
                </a:solidFill>
              </a:rPr>
              <a:t>umum</a:t>
            </a:r>
            <a:r>
              <a:rPr lang="en-US" sz="1200" dirty="0">
                <a:solidFill>
                  <a:schemeClr val="accent2">
                    <a:lumMod val="60000"/>
                    <a:lumOff val="40000"/>
                  </a:schemeClr>
                </a:solidFill>
              </a:rPr>
              <a:t> </a:t>
            </a:r>
            <a:r>
              <a:rPr lang="en-US" sz="1200" dirty="0" err="1">
                <a:solidFill>
                  <a:schemeClr val="accent2">
                    <a:lumMod val="60000"/>
                    <a:lumOff val="40000"/>
                  </a:schemeClr>
                </a:solidFill>
              </a:rPr>
              <a:t>adalah</a:t>
            </a:r>
            <a:r>
              <a:rPr lang="en-US" sz="1200" dirty="0">
                <a:solidFill>
                  <a:schemeClr val="accent2">
                    <a:lumMod val="60000"/>
                    <a:lumOff val="40000"/>
                  </a:schemeClr>
                </a:solidFill>
              </a:rPr>
              <a:t> unit testing</a:t>
            </a:r>
            <a:r>
              <a:rPr lang="en-US" sz="1200" dirty="0"/>
              <a:t>. Teknik </a:t>
            </a:r>
            <a:r>
              <a:rPr lang="en-US" sz="1200" dirty="0" err="1"/>
              <a:t>ini</a:t>
            </a:r>
            <a:r>
              <a:rPr lang="en-US" sz="1200" dirty="0"/>
              <a:t> </a:t>
            </a:r>
            <a:r>
              <a:rPr lang="en-US" sz="1200" dirty="0" err="1"/>
              <a:t>dilakukan</a:t>
            </a:r>
            <a:r>
              <a:rPr lang="en-US" sz="1200" dirty="0"/>
              <a:t> </a:t>
            </a:r>
            <a:r>
              <a:rPr lang="en-US" sz="1200" dirty="0" err="1"/>
              <a:t>dengan</a:t>
            </a:r>
            <a:r>
              <a:rPr lang="en-US" sz="1200" dirty="0"/>
              <a:t> </a:t>
            </a:r>
            <a:r>
              <a:rPr lang="en-US" sz="1200" dirty="0" err="1"/>
              <a:t>cara</a:t>
            </a:r>
            <a:r>
              <a:rPr lang="en-US" sz="1200" dirty="0"/>
              <a:t> </a:t>
            </a:r>
            <a:r>
              <a:rPr lang="en-US" sz="1200" dirty="0" err="1"/>
              <a:t>melakukan</a:t>
            </a:r>
            <a:r>
              <a:rPr lang="en-US" sz="1200" dirty="0"/>
              <a:t> </a:t>
            </a:r>
            <a:r>
              <a:rPr lang="en-US" sz="1200" dirty="0" err="1"/>
              <a:t>pengecekan</a:t>
            </a:r>
            <a:r>
              <a:rPr lang="en-US" sz="1200" dirty="0"/>
              <a:t> </a:t>
            </a:r>
            <a:r>
              <a:rPr lang="en-US" sz="1200" dirty="0" err="1"/>
              <a:t>satu</a:t>
            </a:r>
            <a:r>
              <a:rPr lang="en-US" sz="1200" dirty="0"/>
              <a:t> </a:t>
            </a:r>
            <a:r>
              <a:rPr lang="en-US" sz="1200" dirty="0" err="1"/>
              <a:t>blok</a:t>
            </a:r>
            <a:r>
              <a:rPr lang="en-US" sz="1200" dirty="0"/>
              <a:t> </a:t>
            </a:r>
            <a:r>
              <a:rPr lang="en-US" sz="1200" dirty="0" err="1"/>
              <a:t>kode</a:t>
            </a:r>
            <a:r>
              <a:rPr lang="en-US" sz="1200" dirty="0"/>
              <a:t> (</a:t>
            </a:r>
            <a:r>
              <a:rPr lang="en-US" sz="1200" dirty="0" err="1"/>
              <a:t>biasanya</a:t>
            </a:r>
            <a:r>
              <a:rPr lang="en-US" sz="1200" dirty="0"/>
              <a:t> </a:t>
            </a:r>
            <a:r>
              <a:rPr lang="en-US" sz="1200" dirty="0" err="1"/>
              <a:t>sebuah</a:t>
            </a:r>
            <a:r>
              <a:rPr lang="en-US" sz="1200" dirty="0"/>
              <a:t> </a:t>
            </a:r>
            <a:r>
              <a:rPr lang="en-US" sz="1200" dirty="0" err="1"/>
              <a:t>fungsi</a:t>
            </a:r>
            <a:r>
              <a:rPr lang="en-US" sz="1200" dirty="0"/>
              <a:t>) dan </a:t>
            </a:r>
            <a:r>
              <a:rPr lang="en-US" sz="1200" dirty="0" err="1"/>
              <a:t>memastikan</a:t>
            </a:r>
            <a:r>
              <a:rPr lang="en-US" sz="1200" dirty="0"/>
              <a:t> </a:t>
            </a:r>
            <a:r>
              <a:rPr lang="en-US" sz="1200" dirty="0" err="1"/>
              <a:t>bahwa</a:t>
            </a:r>
            <a:r>
              <a:rPr lang="en-US" sz="1200" dirty="0"/>
              <a:t> </a:t>
            </a:r>
            <a:r>
              <a:rPr lang="en-US" sz="1200" dirty="0" err="1"/>
              <a:t>blok</a:t>
            </a:r>
            <a:r>
              <a:rPr lang="en-US" sz="1200" dirty="0"/>
              <a:t> </a:t>
            </a:r>
            <a:r>
              <a:rPr lang="en-US" sz="1200" dirty="0" err="1"/>
              <a:t>tersebut</a:t>
            </a:r>
            <a:r>
              <a:rPr lang="en-US" sz="1200" dirty="0"/>
              <a:t> </a:t>
            </a:r>
            <a:r>
              <a:rPr lang="en-US" sz="1200" dirty="0" err="1"/>
              <a:t>sudah</a:t>
            </a:r>
            <a:r>
              <a:rPr lang="en-US" sz="1200" dirty="0"/>
              <a:t> </a:t>
            </a:r>
            <a:r>
              <a:rPr lang="en-US" sz="1200" dirty="0" err="1"/>
              <a:t>berjalan</a:t>
            </a:r>
            <a:r>
              <a:rPr lang="en-US" sz="1200" dirty="0"/>
              <a:t> </a:t>
            </a:r>
            <a:r>
              <a:rPr lang="en-US" sz="1200" dirty="0" err="1"/>
              <a:t>dengan</a:t>
            </a:r>
            <a:r>
              <a:rPr lang="en-US" sz="1200" dirty="0"/>
              <a:t> </a:t>
            </a:r>
            <a:r>
              <a:rPr lang="en-US" sz="1200" dirty="0" err="1"/>
              <a:t>benar</a:t>
            </a:r>
            <a:r>
              <a:rPr lang="en-US" sz="1200" dirty="0"/>
              <a:t>. </a:t>
            </a:r>
          </a:p>
        </p:txBody>
      </p:sp>
      <p:sp>
        <p:nvSpPr>
          <p:cNvPr id="467" name="Google Shape;467;p26"/>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id-ID" dirty="0"/>
              <a:t>KETERANGAN TAMBAHAN</a:t>
            </a:r>
          </a:p>
        </p:txBody>
      </p:sp>
    </p:spTree>
    <p:extLst>
      <p:ext uri="{BB962C8B-B14F-4D97-AF65-F5344CB8AC3E}">
        <p14:creationId xmlns:p14="http://schemas.microsoft.com/office/powerpoint/2010/main" val="18086711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27"/>
        <p:cNvGrpSpPr/>
        <p:nvPr/>
      </p:nvGrpSpPr>
      <p:grpSpPr>
        <a:xfrm>
          <a:off x="0" y="0"/>
          <a:ext cx="0" cy="0"/>
          <a:chOff x="0" y="0"/>
          <a:chExt cx="0" cy="0"/>
        </a:xfrm>
      </p:grpSpPr>
      <p:sp>
        <p:nvSpPr>
          <p:cNvPr id="1328" name="Google Shape;1328;p46"/>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d-ID" dirty="0"/>
              <a:t>SOUCE CODE</a:t>
            </a:r>
            <a:endParaRPr dirty="0"/>
          </a:p>
        </p:txBody>
      </p:sp>
      <p:grpSp>
        <p:nvGrpSpPr>
          <p:cNvPr id="1345" name="Google Shape;1345;p46"/>
          <p:cNvGrpSpPr/>
          <p:nvPr/>
        </p:nvGrpSpPr>
        <p:grpSpPr>
          <a:xfrm rot="16200000">
            <a:off x="2669154" y="-1209671"/>
            <a:ext cx="4144297" cy="8244954"/>
            <a:chOff x="6417224" y="2247097"/>
            <a:chExt cx="951950" cy="1740368"/>
          </a:xfrm>
        </p:grpSpPr>
        <p:sp>
          <p:nvSpPr>
            <p:cNvPr id="1346" name="Google Shape;1346;p46"/>
            <p:cNvSpPr/>
            <p:nvPr/>
          </p:nvSpPr>
          <p:spPr>
            <a:xfrm>
              <a:off x="6505324" y="2247511"/>
              <a:ext cx="863850" cy="1739954"/>
            </a:xfrm>
            <a:custGeom>
              <a:avLst/>
              <a:gdLst/>
              <a:ahLst/>
              <a:cxnLst/>
              <a:rect l="l" t="t" r="r" b="b"/>
              <a:pathLst>
                <a:path w="34554" h="71434" extrusionOk="0">
                  <a:moveTo>
                    <a:pt x="1575" y="0"/>
                  </a:moveTo>
                  <a:cubicBezTo>
                    <a:pt x="706" y="0"/>
                    <a:pt x="1" y="689"/>
                    <a:pt x="1" y="1557"/>
                  </a:cubicBezTo>
                  <a:lnTo>
                    <a:pt x="1" y="69876"/>
                  </a:lnTo>
                  <a:cubicBezTo>
                    <a:pt x="1" y="70728"/>
                    <a:pt x="706" y="71433"/>
                    <a:pt x="1575" y="71433"/>
                  </a:cubicBezTo>
                  <a:lnTo>
                    <a:pt x="32980" y="71433"/>
                  </a:lnTo>
                  <a:cubicBezTo>
                    <a:pt x="33849" y="71433"/>
                    <a:pt x="34554" y="70728"/>
                    <a:pt x="34554" y="69876"/>
                  </a:cubicBezTo>
                  <a:lnTo>
                    <a:pt x="34554" y="1557"/>
                  </a:lnTo>
                  <a:cubicBezTo>
                    <a:pt x="34554" y="689"/>
                    <a:pt x="33849" y="0"/>
                    <a:pt x="329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46"/>
            <p:cNvSpPr/>
            <p:nvPr/>
          </p:nvSpPr>
          <p:spPr>
            <a:xfrm>
              <a:off x="6417224" y="2247097"/>
              <a:ext cx="868375" cy="1740368"/>
            </a:xfrm>
            <a:custGeom>
              <a:avLst/>
              <a:gdLst/>
              <a:ahLst/>
              <a:cxnLst/>
              <a:rect l="l" t="t" r="r" b="b"/>
              <a:pathLst>
                <a:path w="34735" h="71451" extrusionOk="0">
                  <a:moveTo>
                    <a:pt x="1787" y="1"/>
                  </a:moveTo>
                  <a:cubicBezTo>
                    <a:pt x="804" y="1"/>
                    <a:pt x="1" y="1115"/>
                    <a:pt x="1" y="2492"/>
                  </a:cubicBezTo>
                  <a:lnTo>
                    <a:pt x="1" y="68975"/>
                  </a:lnTo>
                  <a:cubicBezTo>
                    <a:pt x="1" y="70336"/>
                    <a:pt x="804" y="71450"/>
                    <a:pt x="1787" y="71450"/>
                  </a:cubicBezTo>
                  <a:lnTo>
                    <a:pt x="34734" y="71450"/>
                  </a:lnTo>
                  <a:lnTo>
                    <a:pt x="3473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46"/>
            <p:cNvSpPr/>
            <p:nvPr/>
          </p:nvSpPr>
          <p:spPr>
            <a:xfrm>
              <a:off x="6492619" y="2340952"/>
              <a:ext cx="813450" cy="1457323"/>
            </a:xfrm>
            <a:custGeom>
              <a:avLst/>
              <a:gdLst/>
              <a:ahLst/>
              <a:cxnLst/>
              <a:rect l="l" t="t" r="r" b="b"/>
              <a:pathLst>
                <a:path w="32538" h="60944" extrusionOk="0">
                  <a:moveTo>
                    <a:pt x="427" y="0"/>
                  </a:moveTo>
                  <a:cubicBezTo>
                    <a:pt x="198" y="0"/>
                    <a:pt x="1" y="197"/>
                    <a:pt x="1" y="426"/>
                  </a:cubicBezTo>
                  <a:lnTo>
                    <a:pt x="1" y="60533"/>
                  </a:lnTo>
                  <a:cubicBezTo>
                    <a:pt x="1" y="60763"/>
                    <a:pt x="198" y="60943"/>
                    <a:pt x="427" y="60943"/>
                  </a:cubicBezTo>
                  <a:lnTo>
                    <a:pt x="32128" y="60943"/>
                  </a:lnTo>
                  <a:cubicBezTo>
                    <a:pt x="32357" y="60943"/>
                    <a:pt x="32538" y="60763"/>
                    <a:pt x="32538" y="60533"/>
                  </a:cubicBezTo>
                  <a:lnTo>
                    <a:pt x="32538" y="426"/>
                  </a:lnTo>
                  <a:cubicBezTo>
                    <a:pt x="32538" y="197"/>
                    <a:pt x="32357" y="0"/>
                    <a:pt x="32128" y="0"/>
                  </a:cubicBezTo>
                  <a:close/>
                </a:path>
              </a:pathLst>
            </a:custGeom>
            <a:solidFill>
              <a:srgbClr val="F464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46"/>
            <p:cNvSpPr/>
            <p:nvPr/>
          </p:nvSpPr>
          <p:spPr>
            <a:xfrm>
              <a:off x="6785429" y="2287275"/>
              <a:ext cx="238100" cy="14350"/>
            </a:xfrm>
            <a:custGeom>
              <a:avLst/>
              <a:gdLst/>
              <a:ahLst/>
              <a:cxnLst/>
              <a:rect l="l" t="t" r="r" b="b"/>
              <a:pathLst>
                <a:path w="9524" h="574" extrusionOk="0">
                  <a:moveTo>
                    <a:pt x="164" y="0"/>
                  </a:moveTo>
                  <a:cubicBezTo>
                    <a:pt x="82" y="0"/>
                    <a:pt x="0" y="82"/>
                    <a:pt x="0" y="164"/>
                  </a:cubicBezTo>
                  <a:lnTo>
                    <a:pt x="0" y="410"/>
                  </a:lnTo>
                  <a:cubicBezTo>
                    <a:pt x="0" y="492"/>
                    <a:pt x="82" y="574"/>
                    <a:pt x="164" y="574"/>
                  </a:cubicBezTo>
                  <a:lnTo>
                    <a:pt x="9359" y="574"/>
                  </a:lnTo>
                  <a:cubicBezTo>
                    <a:pt x="9458" y="574"/>
                    <a:pt x="9523" y="492"/>
                    <a:pt x="9523" y="410"/>
                  </a:cubicBezTo>
                  <a:lnTo>
                    <a:pt x="9523" y="164"/>
                  </a:lnTo>
                  <a:cubicBezTo>
                    <a:pt x="9523" y="82"/>
                    <a:pt x="9458" y="0"/>
                    <a:pt x="93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 name="Gambar 4">
            <a:extLst>
              <a:ext uri="{FF2B5EF4-FFF2-40B4-BE49-F238E27FC236}">
                <a16:creationId xmlns:a16="http://schemas.microsoft.com/office/drawing/2014/main" id="{E0F9D026-E5D3-600A-9A22-BFDC5DF67A60}"/>
              </a:ext>
            </a:extLst>
          </p:cNvPr>
          <p:cNvPicPr>
            <a:picLocks noChangeAspect="1"/>
          </p:cNvPicPr>
          <p:nvPr/>
        </p:nvPicPr>
        <p:blipFill>
          <a:blip r:embed="rId3"/>
          <a:stretch>
            <a:fillRect/>
          </a:stretch>
        </p:blipFill>
        <p:spPr>
          <a:xfrm>
            <a:off x="809167" y="1013337"/>
            <a:ext cx="7833388" cy="3858411"/>
          </a:xfrm>
          <a:prstGeom prst="rect">
            <a:avLst/>
          </a:prstGeom>
        </p:spPr>
      </p:pic>
      <p:sp>
        <p:nvSpPr>
          <p:cNvPr id="6" name="Google Shape;1328;p46">
            <a:extLst>
              <a:ext uri="{FF2B5EF4-FFF2-40B4-BE49-F238E27FC236}">
                <a16:creationId xmlns:a16="http://schemas.microsoft.com/office/drawing/2014/main" id="{8188208F-F788-290C-7AB1-59672135083B}"/>
              </a:ext>
            </a:extLst>
          </p:cNvPr>
          <p:cNvSpPr txBox="1">
            <a:spLocks/>
          </p:cNvSpPr>
          <p:nvPr/>
        </p:nvSpPr>
        <p:spPr>
          <a:xfrm>
            <a:off x="1176503" y="3476346"/>
            <a:ext cx="6554575" cy="128789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r>
              <a:rPr lang="id-ID" sz="1600" dirty="0"/>
              <a:t>Kode di atas cukup sulit untuk dilakukan testing karena fungsi yang sama melakukan dua pekerjaan yaitu menghitung nilai dan mencetaknya. Artinya tidak ada tempat untuk menangkap dan menguji nilai Romawi yang dihasilkan sebelum dikirim ke terminal.</a:t>
            </a:r>
          </a:p>
        </p:txBody>
      </p:sp>
    </p:spTree>
    <p:extLst>
      <p:ext uri="{BB962C8B-B14F-4D97-AF65-F5344CB8AC3E}">
        <p14:creationId xmlns:p14="http://schemas.microsoft.com/office/powerpoint/2010/main" val="18214270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27"/>
        <p:cNvGrpSpPr/>
        <p:nvPr/>
      </p:nvGrpSpPr>
      <p:grpSpPr>
        <a:xfrm>
          <a:off x="0" y="0"/>
          <a:ext cx="0" cy="0"/>
          <a:chOff x="0" y="0"/>
          <a:chExt cx="0" cy="0"/>
        </a:xfrm>
      </p:grpSpPr>
      <p:sp>
        <p:nvSpPr>
          <p:cNvPr id="1328" name="Google Shape;1328;p46"/>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d-ID" dirty="0"/>
              <a:t>SOUCE CODE</a:t>
            </a:r>
            <a:endParaRPr dirty="0"/>
          </a:p>
        </p:txBody>
      </p:sp>
      <p:grpSp>
        <p:nvGrpSpPr>
          <p:cNvPr id="1345" name="Google Shape;1345;p46"/>
          <p:cNvGrpSpPr/>
          <p:nvPr/>
        </p:nvGrpSpPr>
        <p:grpSpPr>
          <a:xfrm rot="16200000">
            <a:off x="2669154" y="-1209671"/>
            <a:ext cx="4144297" cy="8244954"/>
            <a:chOff x="6417224" y="2247097"/>
            <a:chExt cx="951950" cy="1740368"/>
          </a:xfrm>
        </p:grpSpPr>
        <p:sp>
          <p:nvSpPr>
            <p:cNvPr id="1346" name="Google Shape;1346;p46"/>
            <p:cNvSpPr/>
            <p:nvPr/>
          </p:nvSpPr>
          <p:spPr>
            <a:xfrm>
              <a:off x="6505324" y="2247511"/>
              <a:ext cx="863850" cy="1739954"/>
            </a:xfrm>
            <a:custGeom>
              <a:avLst/>
              <a:gdLst/>
              <a:ahLst/>
              <a:cxnLst/>
              <a:rect l="l" t="t" r="r" b="b"/>
              <a:pathLst>
                <a:path w="34554" h="71434" extrusionOk="0">
                  <a:moveTo>
                    <a:pt x="1575" y="0"/>
                  </a:moveTo>
                  <a:cubicBezTo>
                    <a:pt x="706" y="0"/>
                    <a:pt x="1" y="689"/>
                    <a:pt x="1" y="1557"/>
                  </a:cubicBezTo>
                  <a:lnTo>
                    <a:pt x="1" y="69876"/>
                  </a:lnTo>
                  <a:cubicBezTo>
                    <a:pt x="1" y="70728"/>
                    <a:pt x="706" y="71433"/>
                    <a:pt x="1575" y="71433"/>
                  </a:cubicBezTo>
                  <a:lnTo>
                    <a:pt x="32980" y="71433"/>
                  </a:lnTo>
                  <a:cubicBezTo>
                    <a:pt x="33849" y="71433"/>
                    <a:pt x="34554" y="70728"/>
                    <a:pt x="34554" y="69876"/>
                  </a:cubicBezTo>
                  <a:lnTo>
                    <a:pt x="34554" y="1557"/>
                  </a:lnTo>
                  <a:cubicBezTo>
                    <a:pt x="34554" y="689"/>
                    <a:pt x="33849" y="0"/>
                    <a:pt x="329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46"/>
            <p:cNvSpPr/>
            <p:nvPr/>
          </p:nvSpPr>
          <p:spPr>
            <a:xfrm>
              <a:off x="6417224" y="2247097"/>
              <a:ext cx="868375" cy="1740368"/>
            </a:xfrm>
            <a:custGeom>
              <a:avLst/>
              <a:gdLst/>
              <a:ahLst/>
              <a:cxnLst/>
              <a:rect l="l" t="t" r="r" b="b"/>
              <a:pathLst>
                <a:path w="34735" h="71451" extrusionOk="0">
                  <a:moveTo>
                    <a:pt x="1787" y="1"/>
                  </a:moveTo>
                  <a:cubicBezTo>
                    <a:pt x="804" y="1"/>
                    <a:pt x="1" y="1115"/>
                    <a:pt x="1" y="2492"/>
                  </a:cubicBezTo>
                  <a:lnTo>
                    <a:pt x="1" y="68975"/>
                  </a:lnTo>
                  <a:cubicBezTo>
                    <a:pt x="1" y="70336"/>
                    <a:pt x="804" y="71450"/>
                    <a:pt x="1787" y="71450"/>
                  </a:cubicBezTo>
                  <a:lnTo>
                    <a:pt x="34734" y="71450"/>
                  </a:lnTo>
                  <a:lnTo>
                    <a:pt x="3473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46"/>
            <p:cNvSpPr/>
            <p:nvPr/>
          </p:nvSpPr>
          <p:spPr>
            <a:xfrm>
              <a:off x="6492619" y="2340952"/>
              <a:ext cx="813450" cy="1457323"/>
            </a:xfrm>
            <a:custGeom>
              <a:avLst/>
              <a:gdLst/>
              <a:ahLst/>
              <a:cxnLst/>
              <a:rect l="l" t="t" r="r" b="b"/>
              <a:pathLst>
                <a:path w="32538" h="60944" extrusionOk="0">
                  <a:moveTo>
                    <a:pt x="427" y="0"/>
                  </a:moveTo>
                  <a:cubicBezTo>
                    <a:pt x="198" y="0"/>
                    <a:pt x="1" y="197"/>
                    <a:pt x="1" y="426"/>
                  </a:cubicBezTo>
                  <a:lnTo>
                    <a:pt x="1" y="60533"/>
                  </a:lnTo>
                  <a:cubicBezTo>
                    <a:pt x="1" y="60763"/>
                    <a:pt x="198" y="60943"/>
                    <a:pt x="427" y="60943"/>
                  </a:cubicBezTo>
                  <a:lnTo>
                    <a:pt x="32128" y="60943"/>
                  </a:lnTo>
                  <a:cubicBezTo>
                    <a:pt x="32357" y="60943"/>
                    <a:pt x="32538" y="60763"/>
                    <a:pt x="32538" y="60533"/>
                  </a:cubicBezTo>
                  <a:lnTo>
                    <a:pt x="32538" y="426"/>
                  </a:lnTo>
                  <a:cubicBezTo>
                    <a:pt x="32538" y="197"/>
                    <a:pt x="32357" y="0"/>
                    <a:pt x="32128" y="0"/>
                  </a:cubicBezTo>
                  <a:close/>
                </a:path>
              </a:pathLst>
            </a:custGeom>
            <a:solidFill>
              <a:srgbClr val="F464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46"/>
            <p:cNvSpPr/>
            <p:nvPr/>
          </p:nvSpPr>
          <p:spPr>
            <a:xfrm>
              <a:off x="6785429" y="2287275"/>
              <a:ext cx="238100" cy="14350"/>
            </a:xfrm>
            <a:custGeom>
              <a:avLst/>
              <a:gdLst/>
              <a:ahLst/>
              <a:cxnLst/>
              <a:rect l="l" t="t" r="r" b="b"/>
              <a:pathLst>
                <a:path w="9524" h="574" extrusionOk="0">
                  <a:moveTo>
                    <a:pt x="164" y="0"/>
                  </a:moveTo>
                  <a:cubicBezTo>
                    <a:pt x="82" y="0"/>
                    <a:pt x="0" y="82"/>
                    <a:pt x="0" y="164"/>
                  </a:cubicBezTo>
                  <a:lnTo>
                    <a:pt x="0" y="410"/>
                  </a:lnTo>
                  <a:cubicBezTo>
                    <a:pt x="0" y="492"/>
                    <a:pt x="82" y="574"/>
                    <a:pt x="164" y="574"/>
                  </a:cubicBezTo>
                  <a:lnTo>
                    <a:pt x="9359" y="574"/>
                  </a:lnTo>
                  <a:cubicBezTo>
                    <a:pt x="9458" y="574"/>
                    <a:pt x="9523" y="492"/>
                    <a:pt x="9523" y="410"/>
                  </a:cubicBezTo>
                  <a:lnTo>
                    <a:pt x="9523" y="164"/>
                  </a:lnTo>
                  <a:cubicBezTo>
                    <a:pt x="9523" y="82"/>
                    <a:pt x="9458" y="0"/>
                    <a:pt x="93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Gambar 2">
            <a:extLst>
              <a:ext uri="{FF2B5EF4-FFF2-40B4-BE49-F238E27FC236}">
                <a16:creationId xmlns:a16="http://schemas.microsoft.com/office/drawing/2014/main" id="{46DD3348-98C9-69B2-293B-358A126AA179}"/>
              </a:ext>
            </a:extLst>
          </p:cNvPr>
          <p:cNvPicPr>
            <a:picLocks noChangeAspect="1"/>
          </p:cNvPicPr>
          <p:nvPr/>
        </p:nvPicPr>
        <p:blipFill>
          <a:blip r:embed="rId3"/>
          <a:stretch>
            <a:fillRect/>
          </a:stretch>
        </p:blipFill>
        <p:spPr>
          <a:xfrm>
            <a:off x="809167" y="997701"/>
            <a:ext cx="7833388" cy="3734124"/>
          </a:xfrm>
          <a:prstGeom prst="rect">
            <a:avLst/>
          </a:prstGeom>
        </p:spPr>
      </p:pic>
      <p:sp>
        <p:nvSpPr>
          <p:cNvPr id="4" name="Google Shape;1328;p46">
            <a:extLst>
              <a:ext uri="{FF2B5EF4-FFF2-40B4-BE49-F238E27FC236}">
                <a16:creationId xmlns:a16="http://schemas.microsoft.com/office/drawing/2014/main" id="{CC10B841-19BE-96D8-1D3D-8672430AE79D}"/>
              </a:ext>
            </a:extLst>
          </p:cNvPr>
          <p:cNvSpPr txBox="1">
            <a:spLocks/>
          </p:cNvSpPr>
          <p:nvPr/>
        </p:nvSpPr>
        <p:spPr>
          <a:xfrm>
            <a:off x="1063461" y="3179685"/>
            <a:ext cx="6554575" cy="128789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r>
              <a:rPr lang="sv-SE" sz="1600" dirty="0"/>
              <a:t>Kode di atas menghapus spasi diantara dua simbol, jadi kita juga menghapus spasi yang ada di tupple yang ada dalam list symbols.</a:t>
            </a:r>
            <a:endParaRPr lang="id-ID" sz="1600" dirty="0"/>
          </a:p>
        </p:txBody>
      </p:sp>
    </p:spTree>
    <p:extLst>
      <p:ext uri="{BB962C8B-B14F-4D97-AF65-F5344CB8AC3E}">
        <p14:creationId xmlns:p14="http://schemas.microsoft.com/office/powerpoint/2010/main" val="31531208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3"/>
        <p:cNvGrpSpPr/>
        <p:nvPr/>
      </p:nvGrpSpPr>
      <p:grpSpPr>
        <a:xfrm>
          <a:off x="0" y="0"/>
          <a:ext cx="0" cy="0"/>
          <a:chOff x="0" y="0"/>
          <a:chExt cx="0" cy="0"/>
        </a:xfrm>
      </p:grpSpPr>
      <p:sp>
        <p:nvSpPr>
          <p:cNvPr id="1164" name="Google Shape;1164;p42"/>
          <p:cNvSpPr txBox="1">
            <a:spLocks noGrp="1"/>
          </p:cNvSpPr>
          <p:nvPr>
            <p:ph type="ctrTitle" idx="6"/>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d-ID" dirty="0"/>
              <a:t>LANGKAH2 TESTING</a:t>
            </a:r>
            <a:endParaRPr dirty="0"/>
          </a:p>
        </p:txBody>
      </p:sp>
      <p:sp>
        <p:nvSpPr>
          <p:cNvPr id="1167" name="Google Shape;1167;p42"/>
          <p:cNvSpPr txBox="1">
            <a:spLocks noGrp="1"/>
          </p:cNvSpPr>
          <p:nvPr>
            <p:ph type="subTitle" idx="1"/>
          </p:nvPr>
        </p:nvSpPr>
        <p:spPr>
          <a:xfrm>
            <a:off x="117638" y="989475"/>
            <a:ext cx="4807929" cy="1957342"/>
          </a:xfrm>
          <a:prstGeom prst="rect">
            <a:avLst/>
          </a:prstGeom>
        </p:spPr>
        <p:txBody>
          <a:bodyPr spcFirstLastPara="1" wrap="square" lIns="91425" tIns="91425" rIns="91425" bIns="91425" anchor="t" anchorCtr="0">
            <a:noAutofit/>
          </a:bodyPr>
          <a:lstStyle/>
          <a:p>
            <a:pPr indent="0" algn="l">
              <a:lnSpc>
                <a:spcPct val="150000"/>
              </a:lnSpc>
              <a:buFont typeface="Arial" panose="020B0604020202020204" pitchFamily="34" charset="0"/>
              <a:buNone/>
            </a:pPr>
            <a:r>
              <a:rPr lang="id-ID" sz="1200" dirty="0"/>
              <a:t>M</a:t>
            </a:r>
            <a:r>
              <a:rPr lang="en-US" sz="1200" dirty="0" err="1"/>
              <a:t>ateri</a:t>
            </a:r>
            <a:r>
              <a:rPr lang="en-US" sz="1200" dirty="0"/>
              <a:t> yang </a:t>
            </a:r>
            <a:r>
              <a:rPr lang="en-US" sz="1200" dirty="0" err="1"/>
              <a:t>diajarkan</a:t>
            </a:r>
            <a:r>
              <a:rPr lang="en-US" sz="1200" dirty="0"/>
              <a:t> </a:t>
            </a:r>
            <a:r>
              <a:rPr lang="en-US" sz="1200" dirty="0" err="1"/>
              <a:t>saat</a:t>
            </a:r>
            <a:r>
              <a:rPr lang="en-US" sz="1200" dirty="0"/>
              <a:t> </a:t>
            </a:r>
            <a:r>
              <a:rPr lang="en-US" sz="1200" dirty="0" err="1"/>
              <a:t>belajar</a:t>
            </a:r>
            <a:r>
              <a:rPr lang="en-US" sz="1200" dirty="0"/>
              <a:t> software development Salah </a:t>
            </a:r>
            <a:r>
              <a:rPr lang="en-US" sz="1200" dirty="0" err="1"/>
              <a:t>satu</a:t>
            </a:r>
            <a:r>
              <a:rPr lang="id-ID" sz="1200" dirty="0" err="1"/>
              <a:t>nya</a:t>
            </a:r>
            <a:r>
              <a:rPr lang="id-ID" sz="1200" dirty="0"/>
              <a:t> </a:t>
            </a:r>
            <a:r>
              <a:rPr lang="en-US" sz="1200" dirty="0" err="1"/>
              <a:t>adalah</a:t>
            </a:r>
            <a:r>
              <a:rPr lang="en-US" sz="1200" dirty="0"/>
              <a:t> </a:t>
            </a:r>
            <a:r>
              <a:rPr lang="en-US" sz="1200" dirty="0" err="1"/>
              <a:t>kita</a:t>
            </a:r>
            <a:r>
              <a:rPr lang="en-US" sz="1200" dirty="0"/>
              <a:t> </a:t>
            </a:r>
            <a:r>
              <a:rPr lang="en-US" sz="1200" dirty="0" err="1"/>
              <a:t>harus</a:t>
            </a:r>
            <a:r>
              <a:rPr lang="en-US" sz="1200" dirty="0"/>
              <a:t> </a:t>
            </a:r>
            <a:r>
              <a:rPr lang="en-US" sz="1200" dirty="0" err="1"/>
              <a:t>menulis</a:t>
            </a:r>
            <a:r>
              <a:rPr lang="en-US" sz="1200" dirty="0"/>
              <a:t> </a:t>
            </a:r>
            <a:r>
              <a:rPr lang="en-US" sz="1200" dirty="0" err="1"/>
              <a:t>sebuah</a:t>
            </a:r>
            <a:r>
              <a:rPr lang="en-US" sz="1200" dirty="0"/>
              <a:t> </a:t>
            </a:r>
            <a:r>
              <a:rPr lang="en-US" sz="1200" dirty="0" err="1"/>
              <a:t>tes</a:t>
            </a:r>
            <a:r>
              <a:rPr lang="en-US" sz="1200" dirty="0"/>
              <a:t> </a:t>
            </a:r>
            <a:r>
              <a:rPr lang="en-US" sz="1200" dirty="0" err="1"/>
              <a:t>saat</a:t>
            </a:r>
            <a:r>
              <a:rPr lang="en-US" sz="1200" dirty="0"/>
              <a:t> </a:t>
            </a:r>
            <a:r>
              <a:rPr lang="en-US" sz="1200" dirty="0" err="1"/>
              <a:t>memulai</a:t>
            </a:r>
            <a:r>
              <a:rPr lang="en-US" sz="1200" dirty="0"/>
              <a:t> </a:t>
            </a:r>
            <a:r>
              <a:rPr lang="en-US" sz="1200" dirty="0" err="1"/>
              <a:t>proyek</a:t>
            </a:r>
            <a:r>
              <a:rPr lang="en-US" sz="1200" dirty="0"/>
              <a:t> </a:t>
            </a:r>
            <a:r>
              <a:rPr lang="en-US" sz="1200" dirty="0" err="1"/>
              <a:t>baru</a:t>
            </a:r>
            <a:r>
              <a:rPr lang="en-US" sz="1200" dirty="0"/>
              <a:t>. </a:t>
            </a:r>
            <a:r>
              <a:rPr lang="en-US" sz="1200" dirty="0" err="1"/>
              <a:t>Paradigma</a:t>
            </a:r>
            <a:r>
              <a:rPr lang="en-US" sz="1200" dirty="0"/>
              <a:t> </a:t>
            </a:r>
            <a:r>
              <a:rPr lang="en-US" sz="1200" dirty="0" err="1"/>
              <a:t>ini</a:t>
            </a:r>
            <a:r>
              <a:rPr lang="en-US" sz="1200" dirty="0"/>
              <a:t> (yang </a:t>
            </a:r>
            <a:r>
              <a:rPr lang="en-US" sz="1200" dirty="0" err="1"/>
              <a:t>dikenal</a:t>
            </a:r>
            <a:r>
              <a:rPr lang="en-US" sz="1200" dirty="0"/>
              <a:t> </a:t>
            </a:r>
            <a:r>
              <a:rPr lang="en-US" sz="1200" dirty="0" err="1"/>
              <a:t>dengan</a:t>
            </a:r>
            <a:r>
              <a:rPr lang="en-US" sz="1200" dirty="0"/>
              <a:t> </a:t>
            </a:r>
            <a:r>
              <a:rPr lang="en-US" sz="1200" dirty="0" err="1"/>
              <a:t>istilah</a:t>
            </a:r>
            <a:r>
              <a:rPr lang="en-US" sz="1200" dirty="0"/>
              <a:t> </a:t>
            </a:r>
            <a:r>
              <a:rPr lang="en-US" sz="1200" dirty="0">
                <a:solidFill>
                  <a:schemeClr val="accent2">
                    <a:lumMod val="60000"/>
                    <a:lumOff val="40000"/>
                  </a:schemeClr>
                </a:solidFill>
              </a:rPr>
              <a:t>*test driven development *</a:t>
            </a:r>
            <a:r>
              <a:rPr lang="en-US" sz="1200" dirty="0" err="1"/>
              <a:t>atau</a:t>
            </a:r>
            <a:r>
              <a:rPr lang="en-US" sz="1200" dirty="0"/>
              <a:t> TDD) </a:t>
            </a:r>
            <a:r>
              <a:rPr lang="en-US" sz="1200" dirty="0" err="1"/>
              <a:t>melakukan</a:t>
            </a:r>
            <a:r>
              <a:rPr lang="en-US" sz="1200" dirty="0"/>
              <a:t> </a:t>
            </a:r>
            <a:r>
              <a:rPr lang="en-US" sz="1200" dirty="0" err="1"/>
              <a:t>pengujian</a:t>
            </a:r>
            <a:r>
              <a:rPr lang="en-US" sz="1200" dirty="0"/>
              <a:t> </a:t>
            </a:r>
            <a:r>
              <a:rPr lang="en-US" sz="1200" dirty="0" err="1"/>
              <a:t>bukan</a:t>
            </a:r>
            <a:r>
              <a:rPr lang="en-US" sz="1200" dirty="0"/>
              <a:t> </a:t>
            </a:r>
            <a:r>
              <a:rPr lang="en-US" sz="1200" dirty="0" err="1"/>
              <a:t>hanya</a:t>
            </a:r>
            <a:r>
              <a:rPr lang="en-US" sz="1200" dirty="0"/>
              <a:t> </a:t>
            </a:r>
            <a:r>
              <a:rPr lang="en-US" sz="1200" dirty="0" err="1"/>
              <a:t>untuk</a:t>
            </a:r>
            <a:r>
              <a:rPr lang="en-US" sz="1200" dirty="0"/>
              <a:t> </a:t>
            </a:r>
            <a:r>
              <a:rPr lang="en-US" sz="1200" dirty="0" err="1"/>
              <a:t>mencari</a:t>
            </a:r>
            <a:r>
              <a:rPr lang="en-US" sz="1200" dirty="0"/>
              <a:t> bug, </a:t>
            </a:r>
            <a:r>
              <a:rPr lang="en-US" sz="1200" dirty="0" err="1"/>
              <a:t>tapi</a:t>
            </a:r>
            <a:r>
              <a:rPr lang="en-US" sz="1200" dirty="0"/>
              <a:t> juga </a:t>
            </a:r>
            <a:r>
              <a:rPr lang="en-US" sz="1200" dirty="0" err="1"/>
              <a:t>membangun</a:t>
            </a:r>
            <a:r>
              <a:rPr lang="en-US" sz="1200" dirty="0"/>
              <a:t> </a:t>
            </a:r>
            <a:r>
              <a:rPr lang="en-US" sz="1200" dirty="0" err="1"/>
              <a:t>spesifikasi</a:t>
            </a:r>
            <a:r>
              <a:rPr lang="en-US" sz="1200" dirty="0"/>
              <a:t> program </a:t>
            </a:r>
            <a:r>
              <a:rPr lang="en-US" sz="1200" dirty="0" err="1"/>
              <a:t>itu</a:t>
            </a:r>
            <a:r>
              <a:rPr lang="en-US" sz="1200" dirty="0"/>
              <a:t> </a:t>
            </a:r>
            <a:r>
              <a:rPr lang="en-US" sz="1200" dirty="0" err="1"/>
              <a:t>sendiri</a:t>
            </a:r>
            <a:r>
              <a:rPr lang="en-US" sz="1200" dirty="0"/>
              <a:t>.</a:t>
            </a:r>
          </a:p>
        </p:txBody>
      </p:sp>
      <p:sp>
        <p:nvSpPr>
          <p:cNvPr id="1168" name="Google Shape;1168;p42"/>
          <p:cNvSpPr txBox="1">
            <a:spLocks noGrp="1"/>
          </p:cNvSpPr>
          <p:nvPr>
            <p:ph type="subTitle" idx="3"/>
          </p:nvPr>
        </p:nvSpPr>
        <p:spPr>
          <a:xfrm>
            <a:off x="4620112" y="1685819"/>
            <a:ext cx="2200500" cy="82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dirty="0"/>
              <a:t>1. Tulis </a:t>
            </a:r>
            <a:r>
              <a:rPr lang="id-ID" dirty="0" err="1"/>
              <a:t>test</a:t>
            </a:r>
            <a:r>
              <a:rPr lang="id-ID" dirty="0"/>
              <a:t> baru</a:t>
            </a:r>
            <a:endParaRPr lang="en-US" dirty="0"/>
          </a:p>
        </p:txBody>
      </p:sp>
      <p:sp>
        <p:nvSpPr>
          <p:cNvPr id="1170" name="Google Shape;1170;p42"/>
          <p:cNvSpPr txBox="1">
            <a:spLocks noGrp="1"/>
          </p:cNvSpPr>
          <p:nvPr>
            <p:ph type="subTitle" idx="5"/>
          </p:nvPr>
        </p:nvSpPr>
        <p:spPr>
          <a:xfrm>
            <a:off x="6897639" y="1658685"/>
            <a:ext cx="2128723" cy="82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dirty="0"/>
              <a:t>2. Jalankan semua </a:t>
            </a:r>
            <a:r>
              <a:rPr lang="id-ID" dirty="0" err="1"/>
              <a:t>test</a:t>
            </a:r>
            <a:r>
              <a:rPr lang="id-ID" dirty="0"/>
              <a:t> dan lihat apakah ada yang tidak </a:t>
            </a:r>
            <a:r>
              <a:rPr lang="id-ID" dirty="0" err="1"/>
              <a:t>error</a:t>
            </a:r>
            <a:endParaRPr dirty="0"/>
          </a:p>
        </p:txBody>
      </p:sp>
      <p:sp>
        <p:nvSpPr>
          <p:cNvPr id="1172" name="Google Shape;1172;p42"/>
          <p:cNvSpPr txBox="1">
            <a:spLocks noGrp="1"/>
          </p:cNvSpPr>
          <p:nvPr>
            <p:ph type="subTitle" idx="8"/>
          </p:nvPr>
        </p:nvSpPr>
        <p:spPr>
          <a:xfrm>
            <a:off x="2388339" y="3521311"/>
            <a:ext cx="2200500" cy="82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dirty="0"/>
              <a:t>3. </a:t>
            </a:r>
            <a:r>
              <a:rPr lang="en-US" sz="1200" dirty="0"/>
              <a:t>Jika </a:t>
            </a:r>
            <a:r>
              <a:rPr lang="en-US" sz="1200" dirty="0" err="1"/>
              <a:t>satu</a:t>
            </a:r>
            <a:r>
              <a:rPr lang="en-US" sz="1200" dirty="0"/>
              <a:t> </a:t>
            </a:r>
            <a:r>
              <a:rPr lang="en-US" sz="1200" dirty="0" err="1"/>
              <a:t>atau</a:t>
            </a:r>
            <a:r>
              <a:rPr lang="en-US" sz="1200" dirty="0"/>
              <a:t> </a:t>
            </a:r>
            <a:r>
              <a:rPr lang="en-US" sz="1200" dirty="0" err="1"/>
              <a:t>lebih</a:t>
            </a:r>
            <a:r>
              <a:rPr lang="en-US" sz="1200" dirty="0"/>
              <a:t> </a:t>
            </a:r>
            <a:r>
              <a:rPr lang="en-US" sz="1200" dirty="0" err="1"/>
              <a:t>tes</a:t>
            </a:r>
            <a:r>
              <a:rPr lang="en-US" sz="1200" dirty="0"/>
              <a:t> </a:t>
            </a:r>
            <a:r>
              <a:rPr lang="en-US" sz="1200" dirty="0" err="1"/>
              <a:t>gagal</a:t>
            </a:r>
            <a:r>
              <a:rPr lang="en-US" sz="1200" dirty="0"/>
              <a:t>, </a:t>
            </a:r>
            <a:r>
              <a:rPr lang="en-US" sz="1200" dirty="0" err="1"/>
              <a:t>tulis</a:t>
            </a:r>
            <a:r>
              <a:rPr lang="en-US" sz="1200" dirty="0"/>
              <a:t> </a:t>
            </a:r>
            <a:r>
              <a:rPr lang="en-US" sz="1200" dirty="0" err="1"/>
              <a:t>kode</a:t>
            </a:r>
            <a:r>
              <a:rPr lang="en-US" sz="1200" dirty="0"/>
              <a:t> </a:t>
            </a:r>
            <a:r>
              <a:rPr lang="en-US" sz="1200" dirty="0" err="1"/>
              <a:t>untuk</a:t>
            </a:r>
            <a:r>
              <a:rPr lang="en-US" sz="1200" dirty="0"/>
              <a:t> </a:t>
            </a:r>
            <a:r>
              <a:rPr lang="en-US" sz="1200" dirty="0" err="1"/>
              <a:t>mengatasi</a:t>
            </a:r>
            <a:r>
              <a:rPr lang="en-US" sz="1200" dirty="0"/>
              <a:t> </a:t>
            </a:r>
            <a:r>
              <a:rPr lang="en-US" sz="1200" dirty="0" err="1"/>
              <a:t>masalah</a:t>
            </a:r>
            <a:r>
              <a:rPr lang="en-US" sz="1200" dirty="0"/>
              <a:t> </a:t>
            </a:r>
            <a:endParaRPr dirty="0"/>
          </a:p>
        </p:txBody>
      </p:sp>
      <p:sp>
        <p:nvSpPr>
          <p:cNvPr id="1174" name="Google Shape;1174;p42"/>
          <p:cNvSpPr txBox="1">
            <a:spLocks noGrp="1"/>
          </p:cNvSpPr>
          <p:nvPr>
            <p:ph type="subTitle" idx="13"/>
          </p:nvPr>
        </p:nvSpPr>
        <p:spPr>
          <a:xfrm>
            <a:off x="4685062" y="3521311"/>
            <a:ext cx="2070600" cy="824100"/>
          </a:xfrm>
          <a:prstGeom prst="rect">
            <a:avLst/>
          </a:prstGeom>
        </p:spPr>
        <p:txBody>
          <a:bodyPr spcFirstLastPara="1" wrap="square" lIns="91425" tIns="91425" rIns="91425" bIns="91425" anchor="t" anchorCtr="0">
            <a:noAutofit/>
          </a:bodyPr>
          <a:lstStyle/>
          <a:p>
            <a:pPr marL="0" indent="0"/>
            <a:r>
              <a:rPr lang="id-ID" dirty="0"/>
              <a:t>4. </a:t>
            </a:r>
            <a:r>
              <a:rPr lang="en-US" sz="1200" dirty="0" err="1"/>
              <a:t>Jalankan</a:t>
            </a:r>
            <a:r>
              <a:rPr lang="en-US" sz="1200" dirty="0"/>
              <a:t> </a:t>
            </a:r>
            <a:r>
              <a:rPr lang="en-US" sz="1200" dirty="0" err="1"/>
              <a:t>lagi</a:t>
            </a:r>
            <a:r>
              <a:rPr lang="en-US" sz="1200" dirty="0"/>
              <a:t> </a:t>
            </a:r>
            <a:r>
              <a:rPr lang="en-US" sz="1200" dirty="0" err="1"/>
              <a:t>tesnya</a:t>
            </a:r>
            <a:endParaRPr lang="en-US" sz="1200" dirty="0"/>
          </a:p>
          <a:p>
            <a:pPr marL="0" lvl="0" indent="0" algn="ctr" rtl="0">
              <a:spcBef>
                <a:spcPts val="0"/>
              </a:spcBef>
              <a:spcAft>
                <a:spcPts val="0"/>
              </a:spcAft>
              <a:buNone/>
            </a:pPr>
            <a:r>
              <a:rPr lang="id-ID" dirty="0"/>
              <a:t>Untuk memastikan pengujian sesuai</a:t>
            </a:r>
            <a:endParaRPr dirty="0"/>
          </a:p>
        </p:txBody>
      </p:sp>
      <p:sp>
        <p:nvSpPr>
          <p:cNvPr id="1176" name="Google Shape;1176;p42"/>
          <p:cNvSpPr txBox="1">
            <a:spLocks noGrp="1"/>
          </p:cNvSpPr>
          <p:nvPr>
            <p:ph type="subTitle" idx="15"/>
          </p:nvPr>
        </p:nvSpPr>
        <p:spPr>
          <a:xfrm>
            <a:off x="6755662" y="3494184"/>
            <a:ext cx="2270700" cy="1163159"/>
          </a:xfrm>
          <a:prstGeom prst="rect">
            <a:avLst/>
          </a:prstGeom>
        </p:spPr>
        <p:txBody>
          <a:bodyPr spcFirstLastPara="1" wrap="square" lIns="91425" tIns="91425" rIns="91425" bIns="91425" anchor="t" anchorCtr="0">
            <a:noAutofit/>
          </a:bodyPr>
          <a:lstStyle/>
          <a:p>
            <a:pPr marL="0" indent="0"/>
            <a:r>
              <a:rPr lang="id-ID" dirty="0"/>
              <a:t>5. </a:t>
            </a:r>
            <a:r>
              <a:rPr lang="en-US" sz="1200" dirty="0"/>
              <a:t>Jika </a:t>
            </a:r>
            <a:r>
              <a:rPr lang="en-US" sz="1200" dirty="0" err="1"/>
              <a:t>tes</a:t>
            </a:r>
            <a:r>
              <a:rPr lang="en-US" sz="1200" dirty="0"/>
              <a:t> yang </a:t>
            </a:r>
            <a:r>
              <a:rPr lang="en-US" sz="1200" dirty="0" err="1"/>
              <a:t>dijalankan</a:t>
            </a:r>
            <a:r>
              <a:rPr lang="en-US" sz="1200" dirty="0"/>
              <a:t> </a:t>
            </a:r>
            <a:r>
              <a:rPr lang="en-US" sz="1200" dirty="0" err="1"/>
              <a:t>semua</a:t>
            </a:r>
            <a:r>
              <a:rPr lang="en-US" sz="1200" dirty="0"/>
              <a:t> </a:t>
            </a:r>
            <a:r>
              <a:rPr lang="en-US" sz="1200" dirty="0" err="1"/>
              <a:t>lolos</a:t>
            </a:r>
            <a:r>
              <a:rPr lang="en-US" sz="1200" dirty="0"/>
              <a:t>, </a:t>
            </a:r>
            <a:r>
              <a:rPr lang="en-US" sz="1200" dirty="0" err="1"/>
              <a:t>lanjutkan</a:t>
            </a:r>
            <a:r>
              <a:rPr lang="en-US" sz="1200" dirty="0"/>
              <a:t> </a:t>
            </a:r>
            <a:r>
              <a:rPr lang="en-US" sz="1200" dirty="0" err="1"/>
              <a:t>pekerjaan</a:t>
            </a:r>
            <a:r>
              <a:rPr lang="en-US" sz="1200" dirty="0"/>
              <a:t>, </a:t>
            </a:r>
            <a:r>
              <a:rPr lang="en-US" sz="1200" dirty="0" err="1"/>
              <a:t>jika</a:t>
            </a:r>
            <a:r>
              <a:rPr lang="en-US" sz="1200" dirty="0"/>
              <a:t> </a:t>
            </a:r>
            <a:r>
              <a:rPr lang="en-US" sz="1200" dirty="0" err="1"/>
              <a:t>tidak</a:t>
            </a:r>
            <a:r>
              <a:rPr lang="en-US" sz="1200" dirty="0"/>
              <a:t> </a:t>
            </a:r>
            <a:r>
              <a:rPr lang="en-US" sz="1200" dirty="0" err="1"/>
              <a:t>kembali</a:t>
            </a:r>
            <a:r>
              <a:rPr lang="en-US" sz="1200" dirty="0"/>
              <a:t> </a:t>
            </a:r>
            <a:r>
              <a:rPr lang="en-US" sz="1200" dirty="0" err="1"/>
              <a:t>ke</a:t>
            </a:r>
            <a:r>
              <a:rPr lang="en-US" sz="1200" dirty="0"/>
              <a:t> </a:t>
            </a:r>
            <a:r>
              <a:rPr lang="en-US" sz="1200" dirty="0" err="1"/>
              <a:t>langkah</a:t>
            </a:r>
            <a:r>
              <a:rPr lang="en-US" sz="1200" dirty="0"/>
              <a:t> </a:t>
            </a:r>
            <a:r>
              <a:rPr lang="id-ID" sz="1200" dirty="0"/>
              <a:t>awal sampai selesai.</a:t>
            </a:r>
            <a:endParaRPr lang="en-US" sz="1200" dirty="0"/>
          </a:p>
        </p:txBody>
      </p:sp>
      <p:sp>
        <p:nvSpPr>
          <p:cNvPr id="1177" name="Google Shape;1177;p42"/>
          <p:cNvSpPr/>
          <p:nvPr/>
        </p:nvSpPr>
        <p:spPr>
          <a:xfrm>
            <a:off x="3280839" y="3047344"/>
            <a:ext cx="415500" cy="4155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dirty="0"/>
              <a:t>3</a:t>
            </a:r>
          </a:p>
        </p:txBody>
      </p:sp>
      <p:sp>
        <p:nvSpPr>
          <p:cNvPr id="1178" name="Google Shape;1178;p42"/>
          <p:cNvSpPr/>
          <p:nvPr/>
        </p:nvSpPr>
        <p:spPr>
          <a:xfrm>
            <a:off x="5512612" y="3047344"/>
            <a:ext cx="415500" cy="4155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dirty="0"/>
              <a:t>4</a:t>
            </a:r>
          </a:p>
        </p:txBody>
      </p:sp>
      <p:sp>
        <p:nvSpPr>
          <p:cNvPr id="1179" name="Google Shape;1179;p42"/>
          <p:cNvSpPr/>
          <p:nvPr/>
        </p:nvSpPr>
        <p:spPr>
          <a:xfrm>
            <a:off x="7683262" y="3020218"/>
            <a:ext cx="415500" cy="4155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dirty="0"/>
              <a:t>5</a:t>
            </a:r>
          </a:p>
        </p:txBody>
      </p:sp>
      <p:sp>
        <p:nvSpPr>
          <p:cNvPr id="1181" name="Google Shape;1181;p42"/>
          <p:cNvSpPr/>
          <p:nvPr/>
        </p:nvSpPr>
        <p:spPr>
          <a:xfrm>
            <a:off x="5512612" y="1205302"/>
            <a:ext cx="415500" cy="4155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dirty="0"/>
              <a:t>1</a:t>
            </a:r>
          </a:p>
        </p:txBody>
      </p:sp>
      <p:sp>
        <p:nvSpPr>
          <p:cNvPr id="1182" name="Google Shape;1182;p42"/>
          <p:cNvSpPr/>
          <p:nvPr/>
        </p:nvSpPr>
        <p:spPr>
          <a:xfrm>
            <a:off x="7683262" y="1178176"/>
            <a:ext cx="415500" cy="4155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dirty="0"/>
              <a:t>2</a:t>
            </a:r>
          </a:p>
        </p:txBody>
      </p:sp>
      <p:grpSp>
        <p:nvGrpSpPr>
          <p:cNvPr id="1202" name="Google Shape;1202;p42"/>
          <p:cNvGrpSpPr/>
          <p:nvPr/>
        </p:nvGrpSpPr>
        <p:grpSpPr>
          <a:xfrm>
            <a:off x="1707236" y="1198029"/>
            <a:ext cx="260283" cy="345914"/>
            <a:chOff x="8055961" y="2881842"/>
            <a:chExt cx="260283" cy="345914"/>
          </a:xfrm>
        </p:grpSpPr>
        <p:sp>
          <p:nvSpPr>
            <p:cNvPr id="1203" name="Google Shape;1203;p42"/>
            <p:cNvSpPr/>
            <p:nvPr/>
          </p:nvSpPr>
          <p:spPr>
            <a:xfrm>
              <a:off x="8055961" y="2881842"/>
              <a:ext cx="260283" cy="345914"/>
            </a:xfrm>
            <a:custGeom>
              <a:avLst/>
              <a:gdLst/>
              <a:ahLst/>
              <a:cxnLst/>
              <a:rect l="l" t="t" r="r" b="b"/>
              <a:pathLst>
                <a:path w="8216" h="10919" extrusionOk="0">
                  <a:moveTo>
                    <a:pt x="4918" y="2358"/>
                  </a:moveTo>
                  <a:cubicBezTo>
                    <a:pt x="5120" y="2656"/>
                    <a:pt x="5334" y="2882"/>
                    <a:pt x="5561" y="3073"/>
                  </a:cubicBezTo>
                  <a:lnTo>
                    <a:pt x="4477" y="3073"/>
                  </a:lnTo>
                  <a:cubicBezTo>
                    <a:pt x="4429" y="3073"/>
                    <a:pt x="4382" y="3085"/>
                    <a:pt x="4358" y="3132"/>
                  </a:cubicBezTo>
                  <a:cubicBezTo>
                    <a:pt x="4310" y="3168"/>
                    <a:pt x="4298" y="3216"/>
                    <a:pt x="4298" y="3251"/>
                  </a:cubicBezTo>
                  <a:lnTo>
                    <a:pt x="4322" y="3442"/>
                  </a:lnTo>
                  <a:cubicBezTo>
                    <a:pt x="4263" y="3418"/>
                    <a:pt x="4191" y="3418"/>
                    <a:pt x="4120" y="3418"/>
                  </a:cubicBezTo>
                  <a:cubicBezTo>
                    <a:pt x="4048" y="3418"/>
                    <a:pt x="3965" y="3430"/>
                    <a:pt x="3906" y="3442"/>
                  </a:cubicBezTo>
                  <a:lnTo>
                    <a:pt x="3941" y="3251"/>
                  </a:lnTo>
                  <a:lnTo>
                    <a:pt x="3941" y="3228"/>
                  </a:lnTo>
                  <a:cubicBezTo>
                    <a:pt x="4263" y="2966"/>
                    <a:pt x="4596" y="2692"/>
                    <a:pt x="4918" y="2358"/>
                  </a:cubicBezTo>
                  <a:close/>
                  <a:moveTo>
                    <a:pt x="3572" y="3478"/>
                  </a:moveTo>
                  <a:lnTo>
                    <a:pt x="3525" y="3823"/>
                  </a:lnTo>
                  <a:cubicBezTo>
                    <a:pt x="3525" y="3823"/>
                    <a:pt x="3513" y="3894"/>
                    <a:pt x="3513" y="3906"/>
                  </a:cubicBezTo>
                  <a:cubicBezTo>
                    <a:pt x="3429" y="4121"/>
                    <a:pt x="3239" y="4263"/>
                    <a:pt x="3013" y="4263"/>
                  </a:cubicBezTo>
                  <a:lnTo>
                    <a:pt x="2858" y="4263"/>
                  </a:lnTo>
                  <a:cubicBezTo>
                    <a:pt x="2739" y="4263"/>
                    <a:pt x="2632" y="4204"/>
                    <a:pt x="2572" y="4121"/>
                  </a:cubicBezTo>
                  <a:cubicBezTo>
                    <a:pt x="2596" y="4097"/>
                    <a:pt x="2620" y="4085"/>
                    <a:pt x="2644" y="4073"/>
                  </a:cubicBezTo>
                  <a:cubicBezTo>
                    <a:pt x="2739" y="4013"/>
                    <a:pt x="2834" y="3954"/>
                    <a:pt x="2941" y="3894"/>
                  </a:cubicBezTo>
                  <a:lnTo>
                    <a:pt x="2941" y="3906"/>
                  </a:lnTo>
                  <a:cubicBezTo>
                    <a:pt x="2929" y="4013"/>
                    <a:pt x="3001" y="4073"/>
                    <a:pt x="3096" y="4073"/>
                  </a:cubicBezTo>
                  <a:cubicBezTo>
                    <a:pt x="3179" y="4073"/>
                    <a:pt x="3239" y="4001"/>
                    <a:pt x="3239" y="3906"/>
                  </a:cubicBezTo>
                  <a:lnTo>
                    <a:pt x="3239" y="3704"/>
                  </a:lnTo>
                  <a:cubicBezTo>
                    <a:pt x="3346" y="3632"/>
                    <a:pt x="3453" y="3549"/>
                    <a:pt x="3572" y="3478"/>
                  </a:cubicBezTo>
                  <a:close/>
                  <a:moveTo>
                    <a:pt x="4965" y="3370"/>
                  </a:moveTo>
                  <a:lnTo>
                    <a:pt x="4965" y="3382"/>
                  </a:lnTo>
                  <a:lnTo>
                    <a:pt x="5811" y="3382"/>
                  </a:lnTo>
                  <a:lnTo>
                    <a:pt x="5727" y="3966"/>
                  </a:lnTo>
                  <a:cubicBezTo>
                    <a:pt x="5692" y="4144"/>
                    <a:pt x="5549" y="4263"/>
                    <a:pt x="5382" y="4263"/>
                  </a:cubicBezTo>
                  <a:lnTo>
                    <a:pt x="5215" y="4263"/>
                  </a:lnTo>
                  <a:cubicBezTo>
                    <a:pt x="4977" y="4263"/>
                    <a:pt x="4775" y="4097"/>
                    <a:pt x="4715" y="3882"/>
                  </a:cubicBezTo>
                  <a:cubicBezTo>
                    <a:pt x="4715" y="3847"/>
                    <a:pt x="4703" y="3823"/>
                    <a:pt x="4703" y="3787"/>
                  </a:cubicBezTo>
                  <a:cubicBezTo>
                    <a:pt x="4679" y="3668"/>
                    <a:pt x="4644" y="3370"/>
                    <a:pt x="4644" y="3370"/>
                  </a:cubicBezTo>
                  <a:close/>
                  <a:moveTo>
                    <a:pt x="4453" y="311"/>
                  </a:moveTo>
                  <a:cubicBezTo>
                    <a:pt x="4549" y="311"/>
                    <a:pt x="4632" y="322"/>
                    <a:pt x="4715" y="358"/>
                  </a:cubicBezTo>
                  <a:cubicBezTo>
                    <a:pt x="5072" y="453"/>
                    <a:pt x="5299" y="811"/>
                    <a:pt x="5275" y="1215"/>
                  </a:cubicBezTo>
                  <a:cubicBezTo>
                    <a:pt x="5275" y="1299"/>
                    <a:pt x="5334" y="1382"/>
                    <a:pt x="5430" y="1382"/>
                  </a:cubicBezTo>
                  <a:cubicBezTo>
                    <a:pt x="5513" y="1382"/>
                    <a:pt x="5584" y="1323"/>
                    <a:pt x="5584" y="1227"/>
                  </a:cubicBezTo>
                  <a:cubicBezTo>
                    <a:pt x="5608" y="1025"/>
                    <a:pt x="5572" y="823"/>
                    <a:pt x="5501" y="668"/>
                  </a:cubicBezTo>
                  <a:lnTo>
                    <a:pt x="5501" y="668"/>
                  </a:lnTo>
                  <a:cubicBezTo>
                    <a:pt x="6084" y="751"/>
                    <a:pt x="6525" y="1263"/>
                    <a:pt x="6525" y="1858"/>
                  </a:cubicBezTo>
                  <a:lnTo>
                    <a:pt x="6525" y="3299"/>
                  </a:lnTo>
                  <a:cubicBezTo>
                    <a:pt x="6215" y="3156"/>
                    <a:pt x="5596" y="2811"/>
                    <a:pt x="5144" y="2120"/>
                  </a:cubicBezTo>
                  <a:cubicBezTo>
                    <a:pt x="5191" y="2061"/>
                    <a:pt x="5251" y="2025"/>
                    <a:pt x="5299" y="1966"/>
                  </a:cubicBezTo>
                  <a:cubicBezTo>
                    <a:pt x="5358" y="1906"/>
                    <a:pt x="5358" y="1799"/>
                    <a:pt x="5275" y="1739"/>
                  </a:cubicBezTo>
                  <a:cubicBezTo>
                    <a:pt x="5246" y="1711"/>
                    <a:pt x="5210" y="1696"/>
                    <a:pt x="5173" y="1696"/>
                  </a:cubicBezTo>
                  <a:cubicBezTo>
                    <a:pt x="5132" y="1696"/>
                    <a:pt x="5092" y="1714"/>
                    <a:pt x="5060" y="1751"/>
                  </a:cubicBezTo>
                  <a:cubicBezTo>
                    <a:pt x="3727" y="3239"/>
                    <a:pt x="2060" y="4061"/>
                    <a:pt x="1429" y="4323"/>
                  </a:cubicBezTo>
                  <a:cubicBezTo>
                    <a:pt x="1465" y="4061"/>
                    <a:pt x="1512" y="3585"/>
                    <a:pt x="1512" y="2882"/>
                  </a:cubicBezTo>
                  <a:cubicBezTo>
                    <a:pt x="1512" y="2192"/>
                    <a:pt x="1798" y="1549"/>
                    <a:pt x="2322" y="1049"/>
                  </a:cubicBezTo>
                  <a:cubicBezTo>
                    <a:pt x="2822" y="572"/>
                    <a:pt x="3477" y="311"/>
                    <a:pt x="4120" y="311"/>
                  </a:cubicBezTo>
                  <a:close/>
                  <a:moveTo>
                    <a:pt x="6108" y="3466"/>
                  </a:moveTo>
                  <a:cubicBezTo>
                    <a:pt x="6144" y="3478"/>
                    <a:pt x="6156" y="3490"/>
                    <a:pt x="6192" y="3490"/>
                  </a:cubicBezTo>
                  <a:cubicBezTo>
                    <a:pt x="6227" y="3632"/>
                    <a:pt x="6346" y="3728"/>
                    <a:pt x="6501" y="3728"/>
                  </a:cubicBezTo>
                  <a:lnTo>
                    <a:pt x="6584" y="3728"/>
                  </a:lnTo>
                  <a:cubicBezTo>
                    <a:pt x="6739" y="3728"/>
                    <a:pt x="6858" y="3847"/>
                    <a:pt x="6858" y="4001"/>
                  </a:cubicBezTo>
                  <a:cubicBezTo>
                    <a:pt x="6858" y="4144"/>
                    <a:pt x="6739" y="4263"/>
                    <a:pt x="6584" y="4263"/>
                  </a:cubicBezTo>
                  <a:lnTo>
                    <a:pt x="6477" y="4263"/>
                  </a:lnTo>
                  <a:cubicBezTo>
                    <a:pt x="6477" y="4180"/>
                    <a:pt x="6418" y="4097"/>
                    <a:pt x="6334" y="4097"/>
                  </a:cubicBezTo>
                  <a:cubicBezTo>
                    <a:pt x="6239" y="4097"/>
                    <a:pt x="6168" y="4156"/>
                    <a:pt x="6156" y="4252"/>
                  </a:cubicBezTo>
                  <a:cubicBezTo>
                    <a:pt x="6108" y="4775"/>
                    <a:pt x="5882" y="5252"/>
                    <a:pt x="5501" y="5609"/>
                  </a:cubicBezTo>
                  <a:cubicBezTo>
                    <a:pt x="5108" y="5966"/>
                    <a:pt x="4620" y="6157"/>
                    <a:pt x="4096" y="6157"/>
                  </a:cubicBezTo>
                  <a:cubicBezTo>
                    <a:pt x="3596" y="6157"/>
                    <a:pt x="3108" y="5966"/>
                    <a:pt x="2715" y="5621"/>
                  </a:cubicBezTo>
                  <a:cubicBezTo>
                    <a:pt x="2358" y="5287"/>
                    <a:pt x="2143" y="4859"/>
                    <a:pt x="2060" y="4382"/>
                  </a:cubicBezTo>
                  <a:cubicBezTo>
                    <a:pt x="2120" y="4359"/>
                    <a:pt x="2203" y="4311"/>
                    <a:pt x="2274" y="4287"/>
                  </a:cubicBezTo>
                  <a:cubicBezTo>
                    <a:pt x="2393" y="4478"/>
                    <a:pt x="2596" y="4597"/>
                    <a:pt x="2834" y="4597"/>
                  </a:cubicBezTo>
                  <a:lnTo>
                    <a:pt x="3001" y="4597"/>
                  </a:lnTo>
                  <a:cubicBezTo>
                    <a:pt x="3382" y="4597"/>
                    <a:pt x="3727" y="4311"/>
                    <a:pt x="3822" y="3942"/>
                  </a:cubicBezTo>
                  <a:cubicBezTo>
                    <a:pt x="3858" y="3823"/>
                    <a:pt x="3965" y="3728"/>
                    <a:pt x="4108" y="3728"/>
                  </a:cubicBezTo>
                  <a:cubicBezTo>
                    <a:pt x="4239" y="3728"/>
                    <a:pt x="4358" y="3823"/>
                    <a:pt x="4382" y="3942"/>
                  </a:cubicBezTo>
                  <a:cubicBezTo>
                    <a:pt x="4477" y="4311"/>
                    <a:pt x="4822" y="4597"/>
                    <a:pt x="5203" y="4597"/>
                  </a:cubicBezTo>
                  <a:lnTo>
                    <a:pt x="5370" y="4597"/>
                  </a:lnTo>
                  <a:cubicBezTo>
                    <a:pt x="5692" y="4597"/>
                    <a:pt x="5989" y="4347"/>
                    <a:pt x="6037" y="4013"/>
                  </a:cubicBezTo>
                  <a:lnTo>
                    <a:pt x="6108" y="3466"/>
                  </a:lnTo>
                  <a:close/>
                  <a:moveTo>
                    <a:pt x="4977" y="6311"/>
                  </a:moveTo>
                  <a:lnTo>
                    <a:pt x="4977" y="6859"/>
                  </a:lnTo>
                  <a:cubicBezTo>
                    <a:pt x="4977" y="7216"/>
                    <a:pt x="5203" y="7526"/>
                    <a:pt x="5549" y="7645"/>
                  </a:cubicBezTo>
                  <a:lnTo>
                    <a:pt x="5799" y="7740"/>
                  </a:lnTo>
                  <a:lnTo>
                    <a:pt x="5656" y="8062"/>
                  </a:lnTo>
                  <a:cubicBezTo>
                    <a:pt x="5382" y="8669"/>
                    <a:pt x="4775" y="9062"/>
                    <a:pt x="4120" y="9062"/>
                  </a:cubicBezTo>
                  <a:cubicBezTo>
                    <a:pt x="3453" y="9062"/>
                    <a:pt x="2858" y="8669"/>
                    <a:pt x="2584" y="8062"/>
                  </a:cubicBezTo>
                  <a:lnTo>
                    <a:pt x="2441" y="7740"/>
                  </a:lnTo>
                  <a:lnTo>
                    <a:pt x="2691" y="7645"/>
                  </a:lnTo>
                  <a:cubicBezTo>
                    <a:pt x="3036" y="7526"/>
                    <a:pt x="3251" y="7216"/>
                    <a:pt x="3251" y="6859"/>
                  </a:cubicBezTo>
                  <a:lnTo>
                    <a:pt x="3251" y="6311"/>
                  </a:lnTo>
                  <a:cubicBezTo>
                    <a:pt x="3525" y="6407"/>
                    <a:pt x="3822" y="6466"/>
                    <a:pt x="4120" y="6466"/>
                  </a:cubicBezTo>
                  <a:cubicBezTo>
                    <a:pt x="4418" y="6466"/>
                    <a:pt x="4715" y="6407"/>
                    <a:pt x="4977" y="6311"/>
                  </a:cubicBezTo>
                  <a:close/>
                  <a:moveTo>
                    <a:pt x="4084" y="1"/>
                  </a:moveTo>
                  <a:cubicBezTo>
                    <a:pt x="3358" y="1"/>
                    <a:pt x="2620" y="299"/>
                    <a:pt x="2060" y="834"/>
                  </a:cubicBezTo>
                  <a:cubicBezTo>
                    <a:pt x="1489" y="1382"/>
                    <a:pt x="1155" y="2120"/>
                    <a:pt x="1155" y="2882"/>
                  </a:cubicBezTo>
                  <a:cubicBezTo>
                    <a:pt x="1155" y="4025"/>
                    <a:pt x="1024" y="4537"/>
                    <a:pt x="1024" y="4537"/>
                  </a:cubicBezTo>
                  <a:cubicBezTo>
                    <a:pt x="1012" y="4597"/>
                    <a:pt x="1024" y="4656"/>
                    <a:pt x="1072" y="4704"/>
                  </a:cubicBezTo>
                  <a:cubicBezTo>
                    <a:pt x="1096" y="4728"/>
                    <a:pt x="1143" y="4740"/>
                    <a:pt x="1167" y="4740"/>
                  </a:cubicBezTo>
                  <a:cubicBezTo>
                    <a:pt x="1191" y="4740"/>
                    <a:pt x="1203" y="4740"/>
                    <a:pt x="1227" y="4728"/>
                  </a:cubicBezTo>
                  <a:cubicBezTo>
                    <a:pt x="1250" y="4728"/>
                    <a:pt x="1441" y="4656"/>
                    <a:pt x="1739" y="4525"/>
                  </a:cubicBezTo>
                  <a:cubicBezTo>
                    <a:pt x="1822" y="5025"/>
                    <a:pt x="2096" y="5490"/>
                    <a:pt x="2477" y="5847"/>
                  </a:cubicBezTo>
                  <a:cubicBezTo>
                    <a:pt x="2620" y="5966"/>
                    <a:pt x="2751" y="6073"/>
                    <a:pt x="2894" y="6145"/>
                  </a:cubicBezTo>
                  <a:lnTo>
                    <a:pt x="2894" y="6847"/>
                  </a:lnTo>
                  <a:cubicBezTo>
                    <a:pt x="2894" y="7061"/>
                    <a:pt x="2763" y="7264"/>
                    <a:pt x="2560" y="7335"/>
                  </a:cubicBezTo>
                  <a:lnTo>
                    <a:pt x="786" y="7954"/>
                  </a:lnTo>
                  <a:cubicBezTo>
                    <a:pt x="310" y="8121"/>
                    <a:pt x="0" y="8573"/>
                    <a:pt x="0" y="9074"/>
                  </a:cubicBezTo>
                  <a:lnTo>
                    <a:pt x="0" y="10740"/>
                  </a:lnTo>
                  <a:cubicBezTo>
                    <a:pt x="0" y="10836"/>
                    <a:pt x="72" y="10907"/>
                    <a:pt x="155" y="10907"/>
                  </a:cubicBezTo>
                  <a:cubicBezTo>
                    <a:pt x="250" y="10907"/>
                    <a:pt x="322" y="10836"/>
                    <a:pt x="322" y="10740"/>
                  </a:cubicBezTo>
                  <a:lnTo>
                    <a:pt x="322" y="9074"/>
                  </a:lnTo>
                  <a:cubicBezTo>
                    <a:pt x="322" y="8931"/>
                    <a:pt x="358" y="8788"/>
                    <a:pt x="429" y="8669"/>
                  </a:cubicBezTo>
                  <a:lnTo>
                    <a:pt x="596" y="8824"/>
                  </a:lnTo>
                  <a:cubicBezTo>
                    <a:pt x="619" y="8847"/>
                    <a:pt x="667" y="8871"/>
                    <a:pt x="691" y="8871"/>
                  </a:cubicBezTo>
                  <a:cubicBezTo>
                    <a:pt x="739" y="8871"/>
                    <a:pt x="786" y="8847"/>
                    <a:pt x="810" y="8812"/>
                  </a:cubicBezTo>
                  <a:cubicBezTo>
                    <a:pt x="869" y="8728"/>
                    <a:pt x="858" y="8645"/>
                    <a:pt x="798" y="8585"/>
                  </a:cubicBezTo>
                  <a:lnTo>
                    <a:pt x="619" y="8431"/>
                  </a:lnTo>
                  <a:cubicBezTo>
                    <a:pt x="691" y="8359"/>
                    <a:pt x="798" y="8312"/>
                    <a:pt x="893" y="8276"/>
                  </a:cubicBezTo>
                  <a:lnTo>
                    <a:pt x="2096" y="7835"/>
                  </a:lnTo>
                  <a:lnTo>
                    <a:pt x="2239" y="8181"/>
                  </a:lnTo>
                  <a:cubicBezTo>
                    <a:pt x="2572" y="8907"/>
                    <a:pt x="3286" y="9371"/>
                    <a:pt x="4072" y="9371"/>
                  </a:cubicBezTo>
                  <a:cubicBezTo>
                    <a:pt x="4858" y="9371"/>
                    <a:pt x="5572" y="8907"/>
                    <a:pt x="5906" y="8181"/>
                  </a:cubicBezTo>
                  <a:lnTo>
                    <a:pt x="6049" y="7835"/>
                  </a:lnTo>
                  <a:lnTo>
                    <a:pt x="7263" y="8276"/>
                  </a:lnTo>
                  <a:cubicBezTo>
                    <a:pt x="7358" y="8300"/>
                    <a:pt x="7454" y="8359"/>
                    <a:pt x="7525" y="8431"/>
                  </a:cubicBezTo>
                  <a:lnTo>
                    <a:pt x="6751" y="9085"/>
                  </a:lnTo>
                  <a:cubicBezTo>
                    <a:pt x="6561" y="9252"/>
                    <a:pt x="6454" y="9478"/>
                    <a:pt x="6454" y="9728"/>
                  </a:cubicBezTo>
                  <a:lnTo>
                    <a:pt x="6454" y="10752"/>
                  </a:lnTo>
                  <a:cubicBezTo>
                    <a:pt x="6454" y="10848"/>
                    <a:pt x="6525" y="10919"/>
                    <a:pt x="6620" y="10919"/>
                  </a:cubicBezTo>
                  <a:cubicBezTo>
                    <a:pt x="6704" y="10919"/>
                    <a:pt x="6787" y="10848"/>
                    <a:pt x="6787" y="10752"/>
                  </a:cubicBezTo>
                  <a:lnTo>
                    <a:pt x="6787" y="9728"/>
                  </a:lnTo>
                  <a:cubicBezTo>
                    <a:pt x="6787" y="9586"/>
                    <a:pt x="6846" y="9431"/>
                    <a:pt x="6965" y="9324"/>
                  </a:cubicBezTo>
                  <a:lnTo>
                    <a:pt x="7716" y="8669"/>
                  </a:lnTo>
                  <a:cubicBezTo>
                    <a:pt x="7775" y="8788"/>
                    <a:pt x="7823" y="8943"/>
                    <a:pt x="7823" y="9074"/>
                  </a:cubicBezTo>
                  <a:lnTo>
                    <a:pt x="7823" y="10740"/>
                  </a:lnTo>
                  <a:cubicBezTo>
                    <a:pt x="7823" y="10836"/>
                    <a:pt x="7894" y="10907"/>
                    <a:pt x="7989" y="10907"/>
                  </a:cubicBezTo>
                  <a:cubicBezTo>
                    <a:pt x="8073" y="10907"/>
                    <a:pt x="8144" y="10836"/>
                    <a:pt x="8144" y="10740"/>
                  </a:cubicBezTo>
                  <a:lnTo>
                    <a:pt x="8144" y="9074"/>
                  </a:lnTo>
                  <a:cubicBezTo>
                    <a:pt x="8216" y="8585"/>
                    <a:pt x="7882" y="8133"/>
                    <a:pt x="7418" y="7978"/>
                  </a:cubicBezTo>
                  <a:lnTo>
                    <a:pt x="5656" y="7347"/>
                  </a:lnTo>
                  <a:cubicBezTo>
                    <a:pt x="5441" y="7276"/>
                    <a:pt x="5311" y="7085"/>
                    <a:pt x="5311" y="6859"/>
                  </a:cubicBezTo>
                  <a:lnTo>
                    <a:pt x="5311" y="6157"/>
                  </a:lnTo>
                  <a:cubicBezTo>
                    <a:pt x="5453" y="6073"/>
                    <a:pt x="5608" y="5966"/>
                    <a:pt x="5739" y="5835"/>
                  </a:cubicBezTo>
                  <a:cubicBezTo>
                    <a:pt x="6096" y="5490"/>
                    <a:pt x="6346" y="5049"/>
                    <a:pt x="6442" y="4597"/>
                  </a:cubicBezTo>
                  <a:lnTo>
                    <a:pt x="6584" y="4597"/>
                  </a:lnTo>
                  <a:cubicBezTo>
                    <a:pt x="6918" y="4597"/>
                    <a:pt x="7168" y="4323"/>
                    <a:pt x="7168" y="4013"/>
                  </a:cubicBezTo>
                  <a:cubicBezTo>
                    <a:pt x="7168" y="3775"/>
                    <a:pt x="7037" y="3573"/>
                    <a:pt x="6823" y="3478"/>
                  </a:cubicBezTo>
                  <a:lnTo>
                    <a:pt x="6823" y="1870"/>
                  </a:lnTo>
                  <a:cubicBezTo>
                    <a:pt x="6823" y="1025"/>
                    <a:pt x="6144" y="334"/>
                    <a:pt x="5299" y="334"/>
                  </a:cubicBezTo>
                  <a:lnTo>
                    <a:pt x="5251" y="334"/>
                  </a:lnTo>
                  <a:cubicBezTo>
                    <a:pt x="5132" y="203"/>
                    <a:pt x="4965" y="96"/>
                    <a:pt x="4787" y="61"/>
                  </a:cubicBezTo>
                  <a:cubicBezTo>
                    <a:pt x="4668" y="25"/>
                    <a:pt x="4549" y="1"/>
                    <a:pt x="44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2"/>
            <p:cNvSpPr/>
            <p:nvPr/>
          </p:nvSpPr>
          <p:spPr>
            <a:xfrm>
              <a:off x="8164591" y="3033589"/>
              <a:ext cx="43402" cy="15396"/>
            </a:xfrm>
            <a:custGeom>
              <a:avLst/>
              <a:gdLst/>
              <a:ahLst/>
              <a:cxnLst/>
              <a:rect l="l" t="t" r="r" b="b"/>
              <a:pathLst>
                <a:path w="1370" h="486" extrusionOk="0">
                  <a:moveTo>
                    <a:pt x="173" y="0"/>
                  </a:moveTo>
                  <a:cubicBezTo>
                    <a:pt x="131" y="0"/>
                    <a:pt x="90" y="15"/>
                    <a:pt x="60" y="45"/>
                  </a:cubicBezTo>
                  <a:cubicBezTo>
                    <a:pt x="0" y="104"/>
                    <a:pt x="0" y="212"/>
                    <a:pt x="60" y="271"/>
                  </a:cubicBezTo>
                  <a:cubicBezTo>
                    <a:pt x="203" y="402"/>
                    <a:pt x="441" y="485"/>
                    <a:pt x="691" y="485"/>
                  </a:cubicBezTo>
                  <a:cubicBezTo>
                    <a:pt x="941" y="485"/>
                    <a:pt x="1179" y="414"/>
                    <a:pt x="1310" y="271"/>
                  </a:cubicBezTo>
                  <a:cubicBezTo>
                    <a:pt x="1370" y="212"/>
                    <a:pt x="1370" y="104"/>
                    <a:pt x="1310" y="45"/>
                  </a:cubicBezTo>
                  <a:cubicBezTo>
                    <a:pt x="1280" y="15"/>
                    <a:pt x="1242" y="0"/>
                    <a:pt x="1203" y="0"/>
                  </a:cubicBezTo>
                  <a:cubicBezTo>
                    <a:pt x="1164" y="0"/>
                    <a:pt x="1125" y="15"/>
                    <a:pt x="1096" y="45"/>
                  </a:cubicBezTo>
                  <a:cubicBezTo>
                    <a:pt x="1036" y="104"/>
                    <a:pt x="893" y="164"/>
                    <a:pt x="691" y="164"/>
                  </a:cubicBezTo>
                  <a:cubicBezTo>
                    <a:pt x="477" y="164"/>
                    <a:pt x="346" y="93"/>
                    <a:pt x="286" y="45"/>
                  </a:cubicBezTo>
                  <a:cubicBezTo>
                    <a:pt x="256" y="15"/>
                    <a:pt x="215" y="0"/>
                    <a:pt x="1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2"/>
            <p:cNvSpPr/>
            <p:nvPr/>
          </p:nvSpPr>
          <p:spPr>
            <a:xfrm>
              <a:off x="8213632" y="2995383"/>
              <a:ext cx="10581" cy="15492"/>
            </a:xfrm>
            <a:custGeom>
              <a:avLst/>
              <a:gdLst/>
              <a:ahLst/>
              <a:cxnLst/>
              <a:rect l="l" t="t" r="r" b="b"/>
              <a:pathLst>
                <a:path w="334" h="489" extrusionOk="0">
                  <a:moveTo>
                    <a:pt x="167" y="1"/>
                  </a:moveTo>
                  <a:cubicBezTo>
                    <a:pt x="83" y="1"/>
                    <a:pt x="0" y="72"/>
                    <a:pt x="0" y="167"/>
                  </a:cubicBezTo>
                  <a:lnTo>
                    <a:pt x="0" y="322"/>
                  </a:lnTo>
                  <a:cubicBezTo>
                    <a:pt x="0" y="417"/>
                    <a:pt x="83" y="489"/>
                    <a:pt x="167" y="489"/>
                  </a:cubicBezTo>
                  <a:cubicBezTo>
                    <a:pt x="250" y="489"/>
                    <a:pt x="334" y="417"/>
                    <a:pt x="334" y="322"/>
                  </a:cubicBezTo>
                  <a:lnTo>
                    <a:pt x="334" y="167"/>
                  </a:lnTo>
                  <a:cubicBezTo>
                    <a:pt x="322" y="72"/>
                    <a:pt x="262"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42"/>
            <p:cNvSpPr/>
            <p:nvPr/>
          </p:nvSpPr>
          <p:spPr>
            <a:xfrm>
              <a:off x="8088401" y="3165758"/>
              <a:ext cx="21511" cy="61998"/>
            </a:xfrm>
            <a:custGeom>
              <a:avLst/>
              <a:gdLst/>
              <a:ahLst/>
              <a:cxnLst/>
              <a:rect l="l" t="t" r="r" b="b"/>
              <a:pathLst>
                <a:path w="679" h="1957" extrusionOk="0">
                  <a:moveTo>
                    <a:pt x="176" y="1"/>
                  </a:moveTo>
                  <a:cubicBezTo>
                    <a:pt x="132" y="1"/>
                    <a:pt x="93" y="19"/>
                    <a:pt x="60" y="52"/>
                  </a:cubicBezTo>
                  <a:cubicBezTo>
                    <a:pt x="0" y="123"/>
                    <a:pt x="12" y="219"/>
                    <a:pt x="72" y="278"/>
                  </a:cubicBezTo>
                  <a:lnTo>
                    <a:pt x="179" y="362"/>
                  </a:lnTo>
                  <a:cubicBezTo>
                    <a:pt x="298" y="469"/>
                    <a:pt x="357" y="600"/>
                    <a:pt x="357" y="766"/>
                  </a:cubicBezTo>
                  <a:lnTo>
                    <a:pt x="357" y="1790"/>
                  </a:lnTo>
                  <a:cubicBezTo>
                    <a:pt x="357" y="1886"/>
                    <a:pt x="429" y="1957"/>
                    <a:pt x="524" y="1957"/>
                  </a:cubicBezTo>
                  <a:cubicBezTo>
                    <a:pt x="607" y="1957"/>
                    <a:pt x="679" y="1886"/>
                    <a:pt x="679" y="1790"/>
                  </a:cubicBezTo>
                  <a:lnTo>
                    <a:pt x="679" y="766"/>
                  </a:lnTo>
                  <a:cubicBezTo>
                    <a:pt x="679" y="528"/>
                    <a:pt x="584" y="290"/>
                    <a:pt x="381" y="123"/>
                  </a:cubicBezTo>
                  <a:lnTo>
                    <a:pt x="286" y="40"/>
                  </a:lnTo>
                  <a:cubicBezTo>
                    <a:pt x="248" y="13"/>
                    <a:pt x="211" y="1"/>
                    <a:pt x="1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27"/>
        <p:cNvGrpSpPr/>
        <p:nvPr/>
      </p:nvGrpSpPr>
      <p:grpSpPr>
        <a:xfrm>
          <a:off x="0" y="0"/>
          <a:ext cx="0" cy="0"/>
          <a:chOff x="0" y="0"/>
          <a:chExt cx="0" cy="0"/>
        </a:xfrm>
      </p:grpSpPr>
      <p:sp>
        <p:nvSpPr>
          <p:cNvPr id="1328" name="Google Shape;1328;p46"/>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d-ID" dirty="0"/>
              <a:t>SOUCE CODE</a:t>
            </a:r>
            <a:endParaRPr dirty="0"/>
          </a:p>
        </p:txBody>
      </p:sp>
      <p:grpSp>
        <p:nvGrpSpPr>
          <p:cNvPr id="1345" name="Google Shape;1345;p46"/>
          <p:cNvGrpSpPr/>
          <p:nvPr/>
        </p:nvGrpSpPr>
        <p:grpSpPr>
          <a:xfrm rot="16200000">
            <a:off x="2669154" y="-1209671"/>
            <a:ext cx="4144297" cy="8244954"/>
            <a:chOff x="6417224" y="2247097"/>
            <a:chExt cx="951950" cy="1740368"/>
          </a:xfrm>
        </p:grpSpPr>
        <p:sp>
          <p:nvSpPr>
            <p:cNvPr id="1346" name="Google Shape;1346;p46"/>
            <p:cNvSpPr/>
            <p:nvPr/>
          </p:nvSpPr>
          <p:spPr>
            <a:xfrm>
              <a:off x="6505324" y="2247511"/>
              <a:ext cx="863850" cy="1739954"/>
            </a:xfrm>
            <a:custGeom>
              <a:avLst/>
              <a:gdLst/>
              <a:ahLst/>
              <a:cxnLst/>
              <a:rect l="l" t="t" r="r" b="b"/>
              <a:pathLst>
                <a:path w="34554" h="71434" extrusionOk="0">
                  <a:moveTo>
                    <a:pt x="1575" y="0"/>
                  </a:moveTo>
                  <a:cubicBezTo>
                    <a:pt x="706" y="0"/>
                    <a:pt x="1" y="689"/>
                    <a:pt x="1" y="1557"/>
                  </a:cubicBezTo>
                  <a:lnTo>
                    <a:pt x="1" y="69876"/>
                  </a:lnTo>
                  <a:cubicBezTo>
                    <a:pt x="1" y="70728"/>
                    <a:pt x="706" y="71433"/>
                    <a:pt x="1575" y="71433"/>
                  </a:cubicBezTo>
                  <a:lnTo>
                    <a:pt x="32980" y="71433"/>
                  </a:lnTo>
                  <a:cubicBezTo>
                    <a:pt x="33849" y="71433"/>
                    <a:pt x="34554" y="70728"/>
                    <a:pt x="34554" y="69876"/>
                  </a:cubicBezTo>
                  <a:lnTo>
                    <a:pt x="34554" y="1557"/>
                  </a:lnTo>
                  <a:cubicBezTo>
                    <a:pt x="34554" y="689"/>
                    <a:pt x="33849" y="0"/>
                    <a:pt x="329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46"/>
            <p:cNvSpPr/>
            <p:nvPr/>
          </p:nvSpPr>
          <p:spPr>
            <a:xfrm>
              <a:off x="6417224" y="2247097"/>
              <a:ext cx="868375" cy="1740368"/>
            </a:xfrm>
            <a:custGeom>
              <a:avLst/>
              <a:gdLst/>
              <a:ahLst/>
              <a:cxnLst/>
              <a:rect l="l" t="t" r="r" b="b"/>
              <a:pathLst>
                <a:path w="34735" h="71451" extrusionOk="0">
                  <a:moveTo>
                    <a:pt x="1787" y="1"/>
                  </a:moveTo>
                  <a:cubicBezTo>
                    <a:pt x="804" y="1"/>
                    <a:pt x="1" y="1115"/>
                    <a:pt x="1" y="2492"/>
                  </a:cubicBezTo>
                  <a:lnTo>
                    <a:pt x="1" y="68975"/>
                  </a:lnTo>
                  <a:cubicBezTo>
                    <a:pt x="1" y="70336"/>
                    <a:pt x="804" y="71450"/>
                    <a:pt x="1787" y="71450"/>
                  </a:cubicBezTo>
                  <a:lnTo>
                    <a:pt x="34734" y="71450"/>
                  </a:lnTo>
                  <a:lnTo>
                    <a:pt x="3473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46"/>
            <p:cNvSpPr/>
            <p:nvPr/>
          </p:nvSpPr>
          <p:spPr>
            <a:xfrm>
              <a:off x="6492619" y="2340952"/>
              <a:ext cx="813450" cy="1457323"/>
            </a:xfrm>
            <a:custGeom>
              <a:avLst/>
              <a:gdLst/>
              <a:ahLst/>
              <a:cxnLst/>
              <a:rect l="l" t="t" r="r" b="b"/>
              <a:pathLst>
                <a:path w="32538" h="60944" extrusionOk="0">
                  <a:moveTo>
                    <a:pt x="427" y="0"/>
                  </a:moveTo>
                  <a:cubicBezTo>
                    <a:pt x="198" y="0"/>
                    <a:pt x="1" y="197"/>
                    <a:pt x="1" y="426"/>
                  </a:cubicBezTo>
                  <a:lnTo>
                    <a:pt x="1" y="60533"/>
                  </a:lnTo>
                  <a:cubicBezTo>
                    <a:pt x="1" y="60763"/>
                    <a:pt x="198" y="60943"/>
                    <a:pt x="427" y="60943"/>
                  </a:cubicBezTo>
                  <a:lnTo>
                    <a:pt x="32128" y="60943"/>
                  </a:lnTo>
                  <a:cubicBezTo>
                    <a:pt x="32357" y="60943"/>
                    <a:pt x="32538" y="60763"/>
                    <a:pt x="32538" y="60533"/>
                  </a:cubicBezTo>
                  <a:lnTo>
                    <a:pt x="32538" y="426"/>
                  </a:lnTo>
                  <a:cubicBezTo>
                    <a:pt x="32538" y="197"/>
                    <a:pt x="32357" y="0"/>
                    <a:pt x="32128" y="0"/>
                  </a:cubicBezTo>
                  <a:close/>
                </a:path>
              </a:pathLst>
            </a:custGeom>
            <a:solidFill>
              <a:srgbClr val="F464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46"/>
            <p:cNvSpPr/>
            <p:nvPr/>
          </p:nvSpPr>
          <p:spPr>
            <a:xfrm>
              <a:off x="6785429" y="2287275"/>
              <a:ext cx="238100" cy="14350"/>
            </a:xfrm>
            <a:custGeom>
              <a:avLst/>
              <a:gdLst/>
              <a:ahLst/>
              <a:cxnLst/>
              <a:rect l="l" t="t" r="r" b="b"/>
              <a:pathLst>
                <a:path w="9524" h="574" extrusionOk="0">
                  <a:moveTo>
                    <a:pt x="164" y="0"/>
                  </a:moveTo>
                  <a:cubicBezTo>
                    <a:pt x="82" y="0"/>
                    <a:pt x="0" y="82"/>
                    <a:pt x="0" y="164"/>
                  </a:cubicBezTo>
                  <a:lnTo>
                    <a:pt x="0" y="410"/>
                  </a:lnTo>
                  <a:cubicBezTo>
                    <a:pt x="0" y="492"/>
                    <a:pt x="82" y="574"/>
                    <a:pt x="164" y="574"/>
                  </a:cubicBezTo>
                  <a:lnTo>
                    <a:pt x="9359" y="574"/>
                  </a:lnTo>
                  <a:cubicBezTo>
                    <a:pt x="9458" y="574"/>
                    <a:pt x="9523" y="492"/>
                    <a:pt x="9523" y="410"/>
                  </a:cubicBezTo>
                  <a:lnTo>
                    <a:pt x="9523" y="164"/>
                  </a:lnTo>
                  <a:cubicBezTo>
                    <a:pt x="9523" y="82"/>
                    <a:pt x="9458" y="0"/>
                    <a:pt x="93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 name="Gambar 4">
            <a:extLst>
              <a:ext uri="{FF2B5EF4-FFF2-40B4-BE49-F238E27FC236}">
                <a16:creationId xmlns:a16="http://schemas.microsoft.com/office/drawing/2014/main" id="{2CE68381-8104-0A9C-0EB5-054DAD67F85A}"/>
              </a:ext>
            </a:extLst>
          </p:cNvPr>
          <p:cNvPicPr>
            <a:picLocks noChangeAspect="1"/>
          </p:cNvPicPr>
          <p:nvPr/>
        </p:nvPicPr>
        <p:blipFill>
          <a:blip r:embed="rId3"/>
          <a:stretch>
            <a:fillRect/>
          </a:stretch>
        </p:blipFill>
        <p:spPr>
          <a:xfrm>
            <a:off x="735061" y="946578"/>
            <a:ext cx="7788153" cy="3878949"/>
          </a:xfrm>
          <a:prstGeom prst="rect">
            <a:avLst/>
          </a:prstGeom>
        </p:spPr>
      </p:pic>
    </p:spTree>
    <p:extLst>
      <p:ext uri="{BB962C8B-B14F-4D97-AF65-F5344CB8AC3E}">
        <p14:creationId xmlns:p14="http://schemas.microsoft.com/office/powerpoint/2010/main" val="1775560065"/>
      </p:ext>
    </p:extLst>
  </p:cSld>
  <p:clrMapOvr>
    <a:masterClrMapping/>
  </p:clrMapOvr>
</p:sld>
</file>

<file path=ppt/theme/theme1.xml><?xml version="1.0" encoding="utf-8"?>
<a:theme xmlns:a="http://schemas.openxmlformats.org/drawingml/2006/main" name="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TotalTime>
  <Words>963</Words>
  <Application>Microsoft Office PowerPoint</Application>
  <PresentationFormat>Peragaan Layar (16:9)</PresentationFormat>
  <Paragraphs>73</Paragraphs>
  <Slides>14</Slides>
  <Notes>14</Notes>
  <HiddenSlides>0</HiddenSlides>
  <MMClips>0</MMClips>
  <ScaleCrop>false</ScaleCrop>
  <HeadingPairs>
    <vt:vector size="6" baseType="variant">
      <vt:variant>
        <vt:lpstr>Font Dipakai</vt:lpstr>
      </vt:variant>
      <vt:variant>
        <vt:i4>6</vt:i4>
      </vt:variant>
      <vt:variant>
        <vt:lpstr>Tema</vt:lpstr>
      </vt:variant>
      <vt:variant>
        <vt:i4>1</vt:i4>
      </vt:variant>
      <vt:variant>
        <vt:lpstr>Judul Slide</vt:lpstr>
      </vt:variant>
      <vt:variant>
        <vt:i4>14</vt:i4>
      </vt:variant>
    </vt:vector>
  </HeadingPairs>
  <TitlesOfParts>
    <vt:vector size="21" baseType="lpstr">
      <vt:lpstr>Share Tech</vt:lpstr>
      <vt:lpstr>Nunito Light</vt:lpstr>
      <vt:lpstr>Maven Pro</vt:lpstr>
      <vt:lpstr>Advent Pro SemiBold</vt:lpstr>
      <vt:lpstr>Arial</vt:lpstr>
      <vt:lpstr>Fira Sans Condensed Medium</vt:lpstr>
      <vt:lpstr>Data Science Consulting by Slidesgo</vt:lpstr>
      <vt:lpstr>DIAH SISKA 201011401288</vt:lpstr>
      <vt:lpstr>PEMBAHASAN</vt:lpstr>
      <vt:lpstr>WHITEBOX TESTING</vt:lpstr>
      <vt:lpstr>UNIT TEST</vt:lpstr>
      <vt:lpstr>KETERANGAN TAMBAHAN</vt:lpstr>
      <vt:lpstr>SOUCE CODE</vt:lpstr>
      <vt:lpstr>SOUCE CODE</vt:lpstr>
      <vt:lpstr>LANGKAH2 TESTING</vt:lpstr>
      <vt:lpstr>SOUCE CODE</vt:lpstr>
      <vt:lpstr>KETERANGAN TAMBAHAN</vt:lpstr>
      <vt:lpstr>CI/CD</vt:lpstr>
      <vt:lpstr>KETERANGAN TAMBAHAN</vt:lpstr>
      <vt:lpstr>REFERENSI</vt:lpstr>
      <vt:lpstr>TERIMAKASIH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DIAH SISKA 201011401288</dc:title>
  <cp:lastModifiedBy>diikii martiin</cp:lastModifiedBy>
  <cp:revision>2</cp:revision>
  <dcterms:modified xsi:type="dcterms:W3CDTF">2023-10-28T01:59:35Z</dcterms:modified>
</cp:coreProperties>
</file>