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82" r:id="rId3"/>
    <p:sldId id="264" r:id="rId4"/>
    <p:sldId id="354" r:id="rId5"/>
    <p:sldId id="331" r:id="rId6"/>
    <p:sldId id="357" r:id="rId7"/>
    <p:sldId id="358" r:id="rId8"/>
    <p:sldId id="355" r:id="rId9"/>
    <p:sldId id="359" r:id="rId10"/>
    <p:sldId id="360" r:id="rId11"/>
    <p:sldId id="369" r:id="rId12"/>
    <p:sldId id="373" r:id="rId13"/>
    <p:sldId id="372" r:id="rId14"/>
    <p:sldId id="371" r:id="rId15"/>
    <p:sldId id="370" r:id="rId16"/>
    <p:sldId id="362" r:id="rId17"/>
    <p:sldId id="364" r:id="rId18"/>
    <p:sldId id="363" r:id="rId19"/>
  </p:sldIdLst>
  <p:sldSz cx="12188825" cy="6858000"/>
  <p:notesSz cx="6858000" cy="9144000"/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00B050"/>
    <a:srgbClr val="F0534B"/>
    <a:srgbClr val="404040"/>
    <a:srgbClr val="ED2D23"/>
    <a:srgbClr val="FFFFFF"/>
    <a:srgbClr val="FEB80A"/>
    <a:srgbClr val="000000"/>
    <a:srgbClr val="1F497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4" autoAdjust="0"/>
    <p:restoredTop sz="94660"/>
  </p:normalViewPr>
  <p:slideViewPr>
    <p:cSldViewPr>
      <p:cViewPr varScale="1">
        <p:scale>
          <a:sx n="159" d="100"/>
          <a:sy n="159" d="100"/>
        </p:scale>
        <p:origin x="600" y="13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360330" y="2648635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6360326" y="288086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047344" y="507548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5291635" y="5079505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297581" y="220980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886567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545567" y="5077963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Shape 335"/>
          <p:cNvSpPr/>
          <p:nvPr userDrawn="1"/>
        </p:nvSpPr>
        <p:spPr>
          <a:xfrm>
            <a:off x="8847336" y="5573766"/>
            <a:ext cx="119032" cy="33496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3" name="Shape 336"/>
          <p:cNvSpPr/>
          <p:nvPr userDrawn="1"/>
        </p:nvSpPr>
        <p:spPr>
          <a:xfrm>
            <a:off x="6095990" y="5573766"/>
            <a:ext cx="119032" cy="3349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4" name="Shape 337"/>
          <p:cNvSpPr/>
          <p:nvPr userDrawn="1"/>
        </p:nvSpPr>
        <p:spPr>
          <a:xfrm>
            <a:off x="3350749" y="5573766"/>
            <a:ext cx="119032" cy="33496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5" name="Shape 338"/>
          <p:cNvSpPr/>
          <p:nvPr userDrawn="1"/>
        </p:nvSpPr>
        <p:spPr>
          <a:xfrm>
            <a:off x="4690232" y="4121455"/>
            <a:ext cx="119032" cy="33496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Shape 339"/>
          <p:cNvSpPr/>
          <p:nvPr userDrawn="1"/>
        </p:nvSpPr>
        <p:spPr>
          <a:xfrm>
            <a:off x="6095990" y="2701955"/>
            <a:ext cx="119032" cy="3366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Shape 354"/>
          <p:cNvSpPr/>
          <p:nvPr userDrawn="1"/>
        </p:nvSpPr>
        <p:spPr>
          <a:xfrm flipH="1" flipV="1">
            <a:off x="3234598" y="3347702"/>
            <a:ext cx="5756174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39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1" name="Shape 355"/>
          <p:cNvSpPr/>
          <p:nvPr userDrawn="1"/>
        </p:nvSpPr>
        <p:spPr>
          <a:xfrm flipH="1" flipV="1">
            <a:off x="1942472" y="4783892"/>
            <a:ext cx="8340429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39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44" hasCustomPrompt="1"/>
          </p:nvPr>
        </p:nvSpPr>
        <p:spPr>
          <a:xfrm>
            <a:off x="4955974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4955971" y="429821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3" name="Content Placeholder 20"/>
          <p:cNvSpPr>
            <a:spLocks noGrp="1"/>
          </p:cNvSpPr>
          <p:nvPr>
            <p:ph sz="quarter" idx="46" hasCustomPrompt="1"/>
          </p:nvPr>
        </p:nvSpPr>
        <p:spPr>
          <a:xfrm>
            <a:off x="3646355" y="5509012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7" hasCustomPrompt="1"/>
          </p:nvPr>
        </p:nvSpPr>
        <p:spPr>
          <a:xfrm>
            <a:off x="3646350" y="5741247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5" name="Content Placeholder 20"/>
          <p:cNvSpPr>
            <a:spLocks noGrp="1"/>
          </p:cNvSpPr>
          <p:nvPr>
            <p:ph sz="quarter" idx="48" hasCustomPrompt="1"/>
          </p:nvPr>
        </p:nvSpPr>
        <p:spPr>
          <a:xfrm>
            <a:off x="6376686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49" hasCustomPrompt="1"/>
          </p:nvPr>
        </p:nvSpPr>
        <p:spPr>
          <a:xfrm>
            <a:off x="6376682" y="5751756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7" name="Content Placeholder 20"/>
          <p:cNvSpPr>
            <a:spLocks noGrp="1"/>
          </p:cNvSpPr>
          <p:nvPr>
            <p:ph sz="quarter" idx="50" hasCustomPrompt="1"/>
          </p:nvPr>
        </p:nvSpPr>
        <p:spPr>
          <a:xfrm>
            <a:off x="9147612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51" hasCustomPrompt="1"/>
          </p:nvPr>
        </p:nvSpPr>
        <p:spPr>
          <a:xfrm>
            <a:off x="9147608" y="5751756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6519956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Shape 338"/>
          <p:cNvSpPr/>
          <p:nvPr userDrawn="1"/>
        </p:nvSpPr>
        <p:spPr>
          <a:xfrm>
            <a:off x="7323623" y="4121455"/>
            <a:ext cx="119032" cy="334963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Content Placeholder 20"/>
          <p:cNvSpPr>
            <a:spLocks noGrp="1"/>
          </p:cNvSpPr>
          <p:nvPr>
            <p:ph sz="quarter" idx="53" hasCustomPrompt="1"/>
          </p:nvPr>
        </p:nvSpPr>
        <p:spPr>
          <a:xfrm>
            <a:off x="7589362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54" hasCustomPrompt="1"/>
          </p:nvPr>
        </p:nvSpPr>
        <p:spPr>
          <a:xfrm>
            <a:off x="7589359" y="429821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53455198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/>
      <p:bldP spid="69" grpId="0"/>
      <p:bldP spid="68" grpId="0"/>
      <p:bldP spid="67" grpId="0"/>
      <p:bldP spid="58" grpId="0"/>
      <p:bldP spid="42" grpId="0" animBg="1"/>
      <p:bldP spid="43" grpId="0" animBg="1"/>
      <p:bldP spid="44" grpId="0" animBg="1"/>
      <p:bldP spid="45" grpId="0" animBg="1"/>
      <p:bldP spid="46" grpId="0" animBg="1"/>
      <p:bldP spid="60" grpId="0" animBg="1"/>
      <p:bldP spid="61" grpId="0" animBg="1"/>
      <p:bldP spid="7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7884423" y="3086089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39" hasCustomPrompt="1"/>
          </p:nvPr>
        </p:nvSpPr>
        <p:spPr>
          <a:xfrm>
            <a:off x="8411560" y="2634645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grpSp>
        <p:nvGrpSpPr>
          <p:cNvPr id="2" name="Group 13"/>
          <p:cNvGrpSpPr/>
          <p:nvPr userDrawn="1"/>
        </p:nvGrpSpPr>
        <p:grpSpPr>
          <a:xfrm>
            <a:off x="6821145" y="2619073"/>
            <a:ext cx="378241" cy="346346"/>
            <a:chOff x="1166868" y="2106605"/>
            <a:chExt cx="780242" cy="714264"/>
          </a:xfrm>
        </p:grpSpPr>
        <p:sp>
          <p:nvSpPr>
            <p:cNvPr id="20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3" name="Group 23"/>
          <p:cNvGrpSpPr/>
          <p:nvPr userDrawn="1"/>
        </p:nvGrpSpPr>
        <p:grpSpPr>
          <a:xfrm>
            <a:off x="6821145" y="4395527"/>
            <a:ext cx="378241" cy="346346"/>
            <a:chOff x="1166868" y="2106605"/>
            <a:chExt cx="780242" cy="714264"/>
          </a:xfrm>
        </p:grpSpPr>
        <p:sp>
          <p:nvSpPr>
            <p:cNvPr id="25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6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4" name="Group 26"/>
          <p:cNvGrpSpPr/>
          <p:nvPr userDrawn="1"/>
        </p:nvGrpSpPr>
        <p:grpSpPr>
          <a:xfrm>
            <a:off x="7884423" y="2619073"/>
            <a:ext cx="378241" cy="346346"/>
            <a:chOff x="1166868" y="2106605"/>
            <a:chExt cx="780242" cy="714264"/>
          </a:xfrm>
        </p:grpSpPr>
        <p:sp>
          <p:nvSpPr>
            <p:cNvPr id="28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29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5" name="Group 29"/>
          <p:cNvGrpSpPr/>
          <p:nvPr userDrawn="1"/>
        </p:nvGrpSpPr>
        <p:grpSpPr>
          <a:xfrm>
            <a:off x="7884423" y="4395527"/>
            <a:ext cx="378241" cy="346346"/>
            <a:chOff x="1166868" y="2106605"/>
            <a:chExt cx="780242" cy="714264"/>
          </a:xfrm>
        </p:grpSpPr>
        <p:sp>
          <p:nvSpPr>
            <p:cNvPr id="31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3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sp>
        <p:nvSpPr>
          <p:cNvPr id="35" name="Shape 1737"/>
          <p:cNvSpPr/>
          <p:nvPr/>
        </p:nvSpPr>
        <p:spPr>
          <a:xfrm>
            <a:off x="1618660" y="1973305"/>
            <a:ext cx="2328480" cy="4122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29" y="17270"/>
                </a:moveTo>
                <a:cubicBezTo>
                  <a:pt x="10800" y="17270"/>
                  <a:pt x="6436" y="17270"/>
                  <a:pt x="4253" y="17270"/>
                </a:cubicBezTo>
                <a:cubicBezTo>
                  <a:pt x="2071" y="17270"/>
                  <a:pt x="2071" y="17270"/>
                  <a:pt x="2071" y="17270"/>
                </a:cubicBezTo>
                <a:cubicBezTo>
                  <a:pt x="2071" y="9999"/>
                  <a:pt x="2071" y="6362"/>
                  <a:pt x="2071" y="4542"/>
                </a:cubicBezTo>
                <a:cubicBezTo>
                  <a:pt x="2071" y="2679"/>
                  <a:pt x="2071" y="2679"/>
                  <a:pt x="2071" y="2679"/>
                </a:cubicBezTo>
                <a:cubicBezTo>
                  <a:pt x="10800" y="2679"/>
                  <a:pt x="15164" y="2679"/>
                  <a:pt x="17347" y="2679"/>
                </a:cubicBezTo>
                <a:cubicBezTo>
                  <a:pt x="19529" y="2679"/>
                  <a:pt x="19529" y="2679"/>
                  <a:pt x="19529" y="2679"/>
                </a:cubicBezTo>
                <a:cubicBezTo>
                  <a:pt x="19529" y="3607"/>
                  <a:pt x="19529" y="4535"/>
                  <a:pt x="19529" y="5463"/>
                </a:cubicBezTo>
                <a:cubicBezTo>
                  <a:pt x="19529" y="8083"/>
                  <a:pt x="19529" y="10703"/>
                  <a:pt x="19529" y="13323"/>
                </a:cubicBezTo>
                <a:cubicBezTo>
                  <a:pt x="20564" y="13323"/>
                  <a:pt x="21082" y="13323"/>
                  <a:pt x="21341" y="13323"/>
                </a:cubicBezTo>
                <a:cubicBezTo>
                  <a:pt x="21600" y="13323"/>
                  <a:pt x="21600" y="13323"/>
                  <a:pt x="21600" y="13323"/>
                </a:cubicBezTo>
                <a:cubicBezTo>
                  <a:pt x="21600" y="9615"/>
                  <a:pt x="21600" y="5906"/>
                  <a:pt x="21600" y="2198"/>
                </a:cubicBezTo>
                <a:cubicBezTo>
                  <a:pt x="21600" y="2023"/>
                  <a:pt x="21600" y="1849"/>
                  <a:pt x="21600" y="1674"/>
                </a:cubicBezTo>
                <a:cubicBezTo>
                  <a:pt x="21600" y="837"/>
                  <a:pt x="20121" y="0"/>
                  <a:pt x="18641" y="0"/>
                </a:cubicBezTo>
                <a:cubicBezTo>
                  <a:pt x="2663" y="0"/>
                  <a:pt x="2663" y="0"/>
                  <a:pt x="2663" y="0"/>
                </a:cubicBezTo>
                <a:cubicBezTo>
                  <a:pt x="1184" y="0"/>
                  <a:pt x="0" y="837"/>
                  <a:pt x="0" y="1674"/>
                </a:cubicBezTo>
                <a:cubicBezTo>
                  <a:pt x="0" y="20093"/>
                  <a:pt x="0" y="20093"/>
                  <a:pt x="0" y="20093"/>
                </a:cubicBezTo>
                <a:cubicBezTo>
                  <a:pt x="0" y="20930"/>
                  <a:pt x="1184" y="21600"/>
                  <a:pt x="2663" y="21600"/>
                </a:cubicBezTo>
                <a:cubicBezTo>
                  <a:pt x="18641" y="21600"/>
                  <a:pt x="18641" y="21600"/>
                  <a:pt x="18641" y="21600"/>
                </a:cubicBezTo>
                <a:cubicBezTo>
                  <a:pt x="20121" y="21600"/>
                  <a:pt x="21600" y="20930"/>
                  <a:pt x="21600" y="20093"/>
                </a:cubicBezTo>
                <a:cubicBezTo>
                  <a:pt x="21600" y="13228"/>
                  <a:pt x="21600" y="13228"/>
                  <a:pt x="21600" y="13228"/>
                </a:cubicBezTo>
                <a:cubicBezTo>
                  <a:pt x="20564" y="13228"/>
                  <a:pt x="20047" y="13228"/>
                  <a:pt x="19788" y="13228"/>
                </a:cubicBezTo>
                <a:cubicBezTo>
                  <a:pt x="19529" y="13228"/>
                  <a:pt x="19529" y="13228"/>
                  <a:pt x="19529" y="13228"/>
                </a:cubicBezTo>
                <a:lnTo>
                  <a:pt x="19529" y="17270"/>
                </a:lnTo>
                <a:close/>
                <a:moveTo>
                  <a:pt x="16866" y="1005"/>
                </a:moveTo>
                <a:cubicBezTo>
                  <a:pt x="17162" y="1005"/>
                  <a:pt x="17753" y="1172"/>
                  <a:pt x="17753" y="1507"/>
                </a:cubicBezTo>
                <a:cubicBezTo>
                  <a:pt x="17753" y="1674"/>
                  <a:pt x="17162" y="1842"/>
                  <a:pt x="16866" y="1842"/>
                </a:cubicBezTo>
                <a:cubicBezTo>
                  <a:pt x="16570" y="1842"/>
                  <a:pt x="16274" y="1674"/>
                  <a:pt x="16274" y="1507"/>
                </a:cubicBezTo>
                <a:cubicBezTo>
                  <a:pt x="16274" y="1172"/>
                  <a:pt x="16570" y="1005"/>
                  <a:pt x="16866" y="1005"/>
                </a:cubicBezTo>
                <a:close/>
                <a:moveTo>
                  <a:pt x="7101" y="1172"/>
                </a:moveTo>
                <a:cubicBezTo>
                  <a:pt x="10800" y="1172"/>
                  <a:pt x="12649" y="1172"/>
                  <a:pt x="13574" y="1172"/>
                </a:cubicBezTo>
                <a:cubicBezTo>
                  <a:pt x="14499" y="1172"/>
                  <a:pt x="14499" y="1172"/>
                  <a:pt x="14499" y="1172"/>
                </a:cubicBezTo>
                <a:cubicBezTo>
                  <a:pt x="14499" y="1423"/>
                  <a:pt x="14499" y="1549"/>
                  <a:pt x="14499" y="1612"/>
                </a:cubicBezTo>
                <a:cubicBezTo>
                  <a:pt x="14499" y="1674"/>
                  <a:pt x="14499" y="1674"/>
                  <a:pt x="14499" y="1674"/>
                </a:cubicBezTo>
                <a:cubicBezTo>
                  <a:pt x="10800" y="1674"/>
                  <a:pt x="8951" y="1674"/>
                  <a:pt x="8026" y="1674"/>
                </a:cubicBezTo>
                <a:cubicBezTo>
                  <a:pt x="7101" y="1674"/>
                  <a:pt x="7101" y="1674"/>
                  <a:pt x="7101" y="1674"/>
                </a:cubicBezTo>
                <a:lnTo>
                  <a:pt x="7101" y="1172"/>
                </a:lnTo>
                <a:close/>
                <a:moveTo>
                  <a:pt x="14203" y="19926"/>
                </a:moveTo>
                <a:cubicBezTo>
                  <a:pt x="10800" y="19926"/>
                  <a:pt x="9099" y="19926"/>
                  <a:pt x="8248" y="19926"/>
                </a:cubicBezTo>
                <a:cubicBezTo>
                  <a:pt x="7397" y="19926"/>
                  <a:pt x="7397" y="19926"/>
                  <a:pt x="7397" y="19926"/>
                </a:cubicBezTo>
                <a:cubicBezTo>
                  <a:pt x="7397" y="19340"/>
                  <a:pt x="7397" y="19047"/>
                  <a:pt x="7397" y="18900"/>
                </a:cubicBezTo>
                <a:cubicBezTo>
                  <a:pt x="7397" y="18753"/>
                  <a:pt x="7397" y="18753"/>
                  <a:pt x="7397" y="18753"/>
                </a:cubicBezTo>
                <a:cubicBezTo>
                  <a:pt x="10800" y="18753"/>
                  <a:pt x="12501" y="18753"/>
                  <a:pt x="13352" y="18753"/>
                </a:cubicBezTo>
                <a:cubicBezTo>
                  <a:pt x="14203" y="18753"/>
                  <a:pt x="14203" y="18753"/>
                  <a:pt x="14203" y="18753"/>
                </a:cubicBezTo>
                <a:lnTo>
                  <a:pt x="14203" y="199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828324" y="2453919"/>
            <a:ext cx="1920240" cy="2849218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4695016" y="3086089"/>
            <a:ext cx="2472386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4895767" y="2619405"/>
            <a:ext cx="1674911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4695016" y="4942361"/>
            <a:ext cx="2472386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4895767" y="4422337"/>
            <a:ext cx="1674911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7884423" y="4953688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8411560" y="4433664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</p:spTree>
    <p:extLst>
      <p:ext uri="{BB962C8B-B14F-4D97-AF65-F5344CB8AC3E}">
        <p14:creationId xmlns:p14="http://schemas.microsoft.com/office/powerpoint/2010/main" val="26419027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7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hone-white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9028" y="2152649"/>
            <a:ext cx="2031471" cy="4019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524860" y="2590800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524860" y="2971800"/>
            <a:ext cx="52645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Shape 682"/>
          <p:cNvSpPr/>
          <p:nvPr/>
        </p:nvSpPr>
        <p:spPr>
          <a:xfrm>
            <a:off x="4527858" y="4634270"/>
            <a:ext cx="455687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7" extrusionOk="0">
                <a:moveTo>
                  <a:pt x="7908" y="205"/>
                </a:moveTo>
                <a:cubicBezTo>
                  <a:pt x="13264" y="-897"/>
                  <a:pt x="18499" y="2552"/>
                  <a:pt x="19601" y="7908"/>
                </a:cubicBezTo>
                <a:cubicBezTo>
                  <a:pt x="20703" y="13265"/>
                  <a:pt x="17255" y="18500"/>
                  <a:pt x="11899" y="19602"/>
                </a:cubicBezTo>
                <a:cubicBezTo>
                  <a:pt x="6545" y="20703"/>
                  <a:pt x="1313" y="17258"/>
                  <a:pt x="207" y="11907"/>
                </a:cubicBezTo>
                <a:cubicBezTo>
                  <a:pt x="207" y="11904"/>
                  <a:pt x="206" y="11901"/>
                  <a:pt x="206" y="11899"/>
                </a:cubicBezTo>
                <a:cubicBezTo>
                  <a:pt x="-897" y="6543"/>
                  <a:pt x="2552" y="1307"/>
                  <a:pt x="7908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47" name="Shape 683"/>
          <p:cNvSpPr/>
          <p:nvPr/>
        </p:nvSpPr>
        <p:spPr>
          <a:xfrm>
            <a:off x="4673466" y="4779607"/>
            <a:ext cx="139079" cy="156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49" y="14400"/>
                </a:moveTo>
                <a:lnTo>
                  <a:pt x="1079" y="14400"/>
                </a:lnTo>
                <a:cubicBezTo>
                  <a:pt x="333" y="14400"/>
                  <a:pt x="0" y="14938"/>
                  <a:pt x="0" y="15599"/>
                </a:cubicBezTo>
                <a:lnTo>
                  <a:pt x="0" y="21600"/>
                </a:lnTo>
                <a:lnTo>
                  <a:pt x="5400" y="21600"/>
                </a:lnTo>
                <a:lnTo>
                  <a:pt x="5400" y="15599"/>
                </a:lnTo>
                <a:cubicBezTo>
                  <a:pt x="5400" y="14938"/>
                  <a:pt x="4796" y="14400"/>
                  <a:pt x="4049" y="14400"/>
                </a:cubicBezTo>
                <a:close/>
                <a:moveTo>
                  <a:pt x="12150" y="7200"/>
                </a:moveTo>
                <a:lnTo>
                  <a:pt x="9180" y="7200"/>
                </a:lnTo>
                <a:cubicBezTo>
                  <a:pt x="8434" y="7200"/>
                  <a:pt x="8099" y="7738"/>
                  <a:pt x="8099" y="8401"/>
                </a:cubicBezTo>
                <a:lnTo>
                  <a:pt x="8099" y="21600"/>
                </a:lnTo>
                <a:lnTo>
                  <a:pt x="13499" y="21600"/>
                </a:lnTo>
                <a:lnTo>
                  <a:pt x="13499" y="8401"/>
                </a:lnTo>
                <a:cubicBezTo>
                  <a:pt x="13499" y="7738"/>
                  <a:pt x="12895" y="7200"/>
                  <a:pt x="12150" y="7200"/>
                </a:cubicBezTo>
                <a:close/>
                <a:moveTo>
                  <a:pt x="20251" y="0"/>
                </a:moveTo>
                <a:lnTo>
                  <a:pt x="17281" y="0"/>
                </a:lnTo>
                <a:cubicBezTo>
                  <a:pt x="16534" y="0"/>
                  <a:pt x="16200" y="538"/>
                  <a:pt x="16200" y="1201"/>
                </a:cubicBezTo>
                <a:lnTo>
                  <a:pt x="16200" y="21600"/>
                </a:lnTo>
                <a:lnTo>
                  <a:pt x="21600" y="21600"/>
                </a:lnTo>
                <a:lnTo>
                  <a:pt x="21600" y="1201"/>
                </a:lnTo>
                <a:cubicBezTo>
                  <a:pt x="21600" y="538"/>
                  <a:pt x="20995" y="0"/>
                  <a:pt x="2025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49" name="Shape 685"/>
          <p:cNvSpPr/>
          <p:nvPr/>
        </p:nvSpPr>
        <p:spPr>
          <a:xfrm>
            <a:off x="7569985" y="4634269"/>
            <a:ext cx="455701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0" name="Shape 686"/>
          <p:cNvSpPr/>
          <p:nvPr/>
        </p:nvSpPr>
        <p:spPr>
          <a:xfrm>
            <a:off x="7699883" y="4787084"/>
            <a:ext cx="195906" cy="156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2" name="Shape 688"/>
          <p:cNvSpPr/>
          <p:nvPr/>
        </p:nvSpPr>
        <p:spPr>
          <a:xfrm>
            <a:off x="4527856" y="5478326"/>
            <a:ext cx="455692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7" extrusionOk="0">
                <a:moveTo>
                  <a:pt x="7907" y="205"/>
                </a:moveTo>
                <a:cubicBezTo>
                  <a:pt x="13264" y="-897"/>
                  <a:pt x="18498" y="2551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ubicBezTo>
                  <a:pt x="6545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4" y="11899"/>
                </a:cubicBezTo>
                <a:cubicBezTo>
                  <a:pt x="-897" y="6542"/>
                  <a:pt x="2551" y="1307"/>
                  <a:pt x="7907" y="205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3" name="Shape 689"/>
          <p:cNvSpPr/>
          <p:nvPr/>
        </p:nvSpPr>
        <p:spPr>
          <a:xfrm>
            <a:off x="4693668" y="5604259"/>
            <a:ext cx="124067" cy="19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0476"/>
                </a:moveTo>
                <a:cubicBezTo>
                  <a:pt x="7579" y="10476"/>
                  <a:pt x="4968" y="8844"/>
                  <a:pt x="4968" y="6831"/>
                </a:cubicBezTo>
                <a:cubicBezTo>
                  <a:pt x="4968" y="4818"/>
                  <a:pt x="7579" y="3186"/>
                  <a:pt x="10801" y="3186"/>
                </a:cubicBezTo>
                <a:cubicBezTo>
                  <a:pt x="14021" y="3186"/>
                  <a:pt x="16632" y="4818"/>
                  <a:pt x="16632" y="6831"/>
                </a:cubicBezTo>
                <a:cubicBezTo>
                  <a:pt x="16632" y="8844"/>
                  <a:pt x="14021" y="10476"/>
                  <a:pt x="10801" y="10476"/>
                </a:cubicBezTo>
                <a:close/>
                <a:moveTo>
                  <a:pt x="10801" y="0"/>
                </a:moveTo>
                <a:cubicBezTo>
                  <a:pt x="4835" y="0"/>
                  <a:pt x="0" y="3022"/>
                  <a:pt x="0" y="6749"/>
                </a:cubicBezTo>
                <a:cubicBezTo>
                  <a:pt x="0" y="13195"/>
                  <a:pt x="10801" y="21600"/>
                  <a:pt x="10801" y="21600"/>
                </a:cubicBezTo>
                <a:cubicBezTo>
                  <a:pt x="10801" y="21600"/>
                  <a:pt x="21600" y="13195"/>
                  <a:pt x="21600" y="6749"/>
                </a:cubicBezTo>
                <a:cubicBezTo>
                  <a:pt x="21600" y="3022"/>
                  <a:pt x="16765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5" name="Shape 691"/>
          <p:cNvSpPr/>
          <p:nvPr/>
        </p:nvSpPr>
        <p:spPr>
          <a:xfrm>
            <a:off x="7569995" y="5478327"/>
            <a:ext cx="455681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6" extrusionOk="0">
                <a:moveTo>
                  <a:pt x="11898" y="19600"/>
                </a:moveTo>
                <a:cubicBezTo>
                  <a:pt x="6542" y="20703"/>
                  <a:pt x="1307" y="17254"/>
                  <a:pt x="205" y="11898"/>
                </a:cubicBezTo>
                <a:cubicBezTo>
                  <a:pt x="-897" y="6542"/>
                  <a:pt x="2551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5"/>
                  <a:pt x="19600" y="7907"/>
                </a:cubicBezTo>
                <a:cubicBezTo>
                  <a:pt x="20703" y="13263"/>
                  <a:pt x="17254" y="18499"/>
                  <a:pt x="11898" y="19600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6" name="Shape 692"/>
          <p:cNvSpPr/>
          <p:nvPr/>
        </p:nvSpPr>
        <p:spPr>
          <a:xfrm>
            <a:off x="7717933" y="5623618"/>
            <a:ext cx="159804" cy="159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497"/>
                </a:moveTo>
                <a:cubicBezTo>
                  <a:pt x="8207" y="15497"/>
                  <a:pt x="6104" y="13394"/>
                  <a:pt x="6104" y="10801"/>
                </a:cubicBezTo>
                <a:cubicBezTo>
                  <a:pt x="6104" y="8206"/>
                  <a:pt x="8207" y="6103"/>
                  <a:pt x="10800" y="6103"/>
                </a:cubicBezTo>
                <a:cubicBezTo>
                  <a:pt x="13395" y="6103"/>
                  <a:pt x="15497" y="8206"/>
                  <a:pt x="15497" y="10801"/>
                </a:cubicBezTo>
                <a:cubicBezTo>
                  <a:pt x="15497" y="13394"/>
                  <a:pt x="13395" y="15497"/>
                  <a:pt x="10800" y="15497"/>
                </a:cubicBezTo>
                <a:close/>
                <a:moveTo>
                  <a:pt x="19522" y="10801"/>
                </a:moveTo>
                <a:cubicBezTo>
                  <a:pt x="19522" y="9454"/>
                  <a:pt x="20352" y="8390"/>
                  <a:pt x="21600" y="7659"/>
                </a:cubicBezTo>
                <a:cubicBezTo>
                  <a:pt x="21376" y="6908"/>
                  <a:pt x="21077" y="6187"/>
                  <a:pt x="20711" y="5509"/>
                </a:cubicBezTo>
                <a:cubicBezTo>
                  <a:pt x="19310" y="5876"/>
                  <a:pt x="18177" y="5328"/>
                  <a:pt x="17225" y="4375"/>
                </a:cubicBezTo>
                <a:cubicBezTo>
                  <a:pt x="16273" y="3423"/>
                  <a:pt x="15982" y="2288"/>
                  <a:pt x="16347" y="889"/>
                </a:cubicBezTo>
                <a:cubicBezTo>
                  <a:pt x="15671" y="522"/>
                  <a:pt x="14951" y="225"/>
                  <a:pt x="14198" y="0"/>
                </a:cubicBezTo>
                <a:cubicBezTo>
                  <a:pt x="13467" y="1248"/>
                  <a:pt x="12147" y="2078"/>
                  <a:pt x="10800" y="2078"/>
                </a:cubicBezTo>
                <a:cubicBezTo>
                  <a:pt x="9453" y="2078"/>
                  <a:pt x="8134" y="1248"/>
                  <a:pt x="7403" y="0"/>
                </a:cubicBezTo>
                <a:cubicBezTo>
                  <a:pt x="6651" y="225"/>
                  <a:pt x="5931" y="522"/>
                  <a:pt x="5253" y="889"/>
                </a:cubicBezTo>
                <a:cubicBezTo>
                  <a:pt x="5620" y="2288"/>
                  <a:pt x="5329" y="3422"/>
                  <a:pt x="4375" y="4375"/>
                </a:cubicBezTo>
                <a:cubicBezTo>
                  <a:pt x="3423" y="5328"/>
                  <a:pt x="2290" y="5876"/>
                  <a:pt x="890" y="5510"/>
                </a:cubicBezTo>
                <a:cubicBezTo>
                  <a:pt x="523" y="6187"/>
                  <a:pt x="224" y="6908"/>
                  <a:pt x="0" y="7659"/>
                </a:cubicBezTo>
                <a:cubicBezTo>
                  <a:pt x="1249" y="8390"/>
                  <a:pt x="2078" y="9454"/>
                  <a:pt x="2078" y="10801"/>
                </a:cubicBezTo>
                <a:cubicBezTo>
                  <a:pt x="2078" y="12146"/>
                  <a:pt x="1249" y="13467"/>
                  <a:pt x="0" y="14198"/>
                </a:cubicBezTo>
                <a:cubicBezTo>
                  <a:pt x="224" y="14950"/>
                  <a:pt x="523" y="15670"/>
                  <a:pt x="890" y="16348"/>
                </a:cubicBezTo>
                <a:cubicBezTo>
                  <a:pt x="2290" y="15981"/>
                  <a:pt x="3423" y="16272"/>
                  <a:pt x="4375" y="17226"/>
                </a:cubicBezTo>
                <a:cubicBezTo>
                  <a:pt x="5327" y="18178"/>
                  <a:pt x="5620" y="19312"/>
                  <a:pt x="5253" y="20711"/>
                </a:cubicBezTo>
                <a:cubicBezTo>
                  <a:pt x="5931" y="21078"/>
                  <a:pt x="6651" y="21377"/>
                  <a:pt x="7403" y="21600"/>
                </a:cubicBezTo>
                <a:cubicBezTo>
                  <a:pt x="8134" y="20352"/>
                  <a:pt x="9453" y="19524"/>
                  <a:pt x="10800" y="19524"/>
                </a:cubicBezTo>
                <a:cubicBezTo>
                  <a:pt x="12147" y="19524"/>
                  <a:pt x="13467" y="20352"/>
                  <a:pt x="14198" y="21600"/>
                </a:cubicBezTo>
                <a:cubicBezTo>
                  <a:pt x="14951" y="21376"/>
                  <a:pt x="15671" y="21078"/>
                  <a:pt x="16349" y="20711"/>
                </a:cubicBezTo>
                <a:cubicBezTo>
                  <a:pt x="15982" y="19312"/>
                  <a:pt x="16273" y="18178"/>
                  <a:pt x="17225" y="17226"/>
                </a:cubicBezTo>
                <a:cubicBezTo>
                  <a:pt x="18177" y="16272"/>
                  <a:pt x="19310" y="15724"/>
                  <a:pt x="20711" y="16091"/>
                </a:cubicBezTo>
                <a:cubicBezTo>
                  <a:pt x="21077" y="15413"/>
                  <a:pt x="21376" y="14693"/>
                  <a:pt x="21600" y="13941"/>
                </a:cubicBezTo>
                <a:cubicBezTo>
                  <a:pt x="20352" y="13210"/>
                  <a:pt x="19522" y="12146"/>
                  <a:pt x="19522" y="108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57" name="Picture Placeholder 2"/>
          <p:cNvSpPr>
            <a:spLocks noGrp="1"/>
          </p:cNvSpPr>
          <p:nvPr userDrawn="1">
            <p:ph type="pic" sz="quarter" idx="23"/>
          </p:nvPr>
        </p:nvSpPr>
        <p:spPr>
          <a:xfrm>
            <a:off x="2139597" y="2747968"/>
            <a:ext cx="1550332" cy="28289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9" name="Content Placeholder 20"/>
          <p:cNvSpPr>
            <a:spLocks noGrp="1"/>
          </p:cNvSpPr>
          <p:nvPr userDrawn="1">
            <p:ph sz="quarter" idx="25"/>
          </p:nvPr>
        </p:nvSpPr>
        <p:spPr>
          <a:xfrm>
            <a:off x="5256212" y="4659024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17"/>
          <p:cNvSpPr>
            <a:spLocks noGrp="1"/>
          </p:cNvSpPr>
          <p:nvPr userDrawn="1">
            <p:ph type="body" sz="quarter" idx="26"/>
          </p:nvPr>
        </p:nvSpPr>
        <p:spPr>
          <a:xfrm>
            <a:off x="5256212" y="488762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Content Placeholder 20"/>
          <p:cNvSpPr>
            <a:spLocks noGrp="1"/>
          </p:cNvSpPr>
          <p:nvPr userDrawn="1">
            <p:ph sz="quarter" idx="27"/>
          </p:nvPr>
        </p:nvSpPr>
        <p:spPr>
          <a:xfrm>
            <a:off x="5256212" y="5503081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 userDrawn="1">
            <p:ph type="body" sz="quarter" idx="28"/>
          </p:nvPr>
        </p:nvSpPr>
        <p:spPr>
          <a:xfrm>
            <a:off x="5256212" y="5731681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Content Placeholder 20"/>
          <p:cNvSpPr>
            <a:spLocks noGrp="1"/>
          </p:cNvSpPr>
          <p:nvPr userDrawn="1">
            <p:ph sz="quarter" idx="29"/>
          </p:nvPr>
        </p:nvSpPr>
        <p:spPr>
          <a:xfrm>
            <a:off x="8228012" y="4664037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4" name="Text Placeholder 17"/>
          <p:cNvSpPr>
            <a:spLocks noGrp="1"/>
          </p:cNvSpPr>
          <p:nvPr userDrawn="1">
            <p:ph type="body" sz="quarter" idx="30"/>
          </p:nvPr>
        </p:nvSpPr>
        <p:spPr>
          <a:xfrm>
            <a:off x="8228012" y="4892637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Content Placeholder 20"/>
          <p:cNvSpPr>
            <a:spLocks noGrp="1"/>
          </p:cNvSpPr>
          <p:nvPr userDrawn="1">
            <p:ph sz="quarter" idx="31"/>
          </p:nvPr>
        </p:nvSpPr>
        <p:spPr>
          <a:xfrm>
            <a:off x="8228012" y="5508094"/>
            <a:ext cx="16764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 userDrawn="1">
            <p:ph type="body" sz="quarter" idx="32"/>
          </p:nvPr>
        </p:nvSpPr>
        <p:spPr>
          <a:xfrm>
            <a:off x="8228012" y="573669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01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985"/>
          <p:cNvSpPr/>
          <p:nvPr/>
        </p:nvSpPr>
        <p:spPr>
          <a:xfrm>
            <a:off x="8494425" y="2919553"/>
            <a:ext cx="562574" cy="586899"/>
          </a:xfrm>
          <a:prstGeom prst="rect">
            <a:avLst/>
          </a:pr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21" name="Shape 988"/>
          <p:cNvSpPr/>
          <p:nvPr/>
        </p:nvSpPr>
        <p:spPr>
          <a:xfrm>
            <a:off x="4240985" y="2919553"/>
            <a:ext cx="562574" cy="586899"/>
          </a:xfrm>
          <a:prstGeom prst="rect">
            <a:avLst/>
          </a:pr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pic>
        <p:nvPicPr>
          <p:cNvPr id="34" name="phone-black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39895" y="2076141"/>
            <a:ext cx="1877582" cy="371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hone-white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00261" y="2076141"/>
            <a:ext cx="1877582" cy="371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234362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234362" y="4136870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132012" y="2655766"/>
            <a:ext cx="146304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15152" y="2655766"/>
            <a:ext cx="144780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8567598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567598" y="4136870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7" hasCustomPrompt="1"/>
          </p:nvPr>
        </p:nvSpPr>
        <p:spPr>
          <a:xfrm>
            <a:off x="4291995" y="2982725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28" hasCustomPrompt="1"/>
          </p:nvPr>
        </p:nvSpPr>
        <p:spPr>
          <a:xfrm>
            <a:off x="8545435" y="2982725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0460489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42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97"/>
          <p:cNvSpPr/>
          <p:nvPr/>
        </p:nvSpPr>
        <p:spPr>
          <a:xfrm>
            <a:off x="9394396" y="2544702"/>
            <a:ext cx="562575" cy="58689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21" name="Shape 1100"/>
          <p:cNvSpPr/>
          <p:nvPr/>
        </p:nvSpPr>
        <p:spPr>
          <a:xfrm>
            <a:off x="4355292" y="2544702"/>
            <a:ext cx="562575" cy="58689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pic>
        <p:nvPicPr>
          <p:cNvPr id="27" name="tablet-black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48373" y="1675177"/>
            <a:ext cx="2596335" cy="366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tablet-white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69728" y="1668561"/>
            <a:ext cx="2598001" cy="3668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341812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341812" y="3750083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01928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9386971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9386971" y="3750083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79740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6080" y="2647652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  <a:latin typeface="Source Sans Pro Light"/>
              </a:defRPr>
            </a:lvl1pPr>
            <a:lvl2pPr>
              <a:defRPr sz="3000">
                <a:latin typeface="Source Sans Pro Light"/>
              </a:defRPr>
            </a:lvl2pPr>
            <a:lvl3pPr>
              <a:defRPr sz="3000">
                <a:latin typeface="Source Sans Pro Light"/>
              </a:defRPr>
            </a:lvl3pPr>
            <a:lvl4pPr>
              <a:defRPr sz="3000">
                <a:latin typeface="Source Sans Pro Light"/>
              </a:defRPr>
            </a:lvl4pPr>
            <a:lvl5pPr>
              <a:defRPr sz="3000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485184" y="2647652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  <a:latin typeface="Source Sans Pro Light"/>
              </a:defRPr>
            </a:lvl1pPr>
            <a:lvl2pPr>
              <a:defRPr sz="3000">
                <a:latin typeface="Source Sans Pro Light"/>
              </a:defRPr>
            </a:lvl2pPr>
            <a:lvl3pPr>
              <a:defRPr sz="3000">
                <a:latin typeface="Source Sans Pro Light"/>
              </a:defRPr>
            </a:lvl3pPr>
            <a:lvl4pPr>
              <a:defRPr sz="3000">
                <a:latin typeface="Source Sans Pro Light"/>
              </a:defRPr>
            </a:lvl4pPr>
            <a:lvl5pPr>
              <a:defRPr sz="3000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88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tablet-black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96245" y="1675177"/>
            <a:ext cx="2596335" cy="366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8095272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3645818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761412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76141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027612" y="2057400"/>
            <a:ext cx="2133600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3645765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8099788" y="3694403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8099798" y="4538461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8099798" y="2850347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3645765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3645767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006600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9381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761412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76141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006600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29381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761412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76141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006600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29381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761412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76141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006600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29381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9672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hone-black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8677" y="1495425"/>
            <a:ext cx="2031471" cy="40195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7694612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4038525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360752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6075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294312" y="2070512"/>
            <a:ext cx="1600200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4038472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7699128" y="3694403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7699138" y="4538461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7699138" y="2850347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4038472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4038474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399307" y="200650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686519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360752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36075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399307" y="2859552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686519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360752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36075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399307" y="369440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686519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360752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36075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399307" y="4547454"/>
            <a:ext cx="14208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686519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193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7229670" y="1711191"/>
            <a:ext cx="2972736" cy="176497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81309" y="1709886"/>
            <a:ext cx="2983072" cy="176631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2" name="Group 971"/>
          <p:cNvGrpSpPr/>
          <p:nvPr userDrawn="1"/>
        </p:nvGrpSpPr>
        <p:grpSpPr>
          <a:xfrm>
            <a:off x="1981309" y="3829050"/>
            <a:ext cx="8226208" cy="1571331"/>
            <a:chOff x="0" y="0"/>
            <a:chExt cx="16456700" cy="3142661"/>
          </a:xfrm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2294447" y="3829050"/>
            <a:ext cx="2669934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4" name="Shape 973"/>
          <p:cNvSpPr/>
          <p:nvPr/>
        </p:nvSpPr>
        <p:spPr>
          <a:xfrm>
            <a:off x="5131947" y="1711191"/>
            <a:ext cx="1924931" cy="17649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6" name="Shape 976"/>
          <p:cNvSpPr/>
          <p:nvPr userDrawn="1"/>
        </p:nvSpPr>
        <p:spPr>
          <a:xfrm>
            <a:off x="7224635" y="3829050"/>
            <a:ext cx="2451785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9" name="Shape 979"/>
          <p:cNvSpPr/>
          <p:nvPr userDrawn="1"/>
        </p:nvSpPr>
        <p:spPr>
          <a:xfrm>
            <a:off x="3344295" y="4330302"/>
            <a:ext cx="162008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70" name="Shape 980"/>
          <p:cNvSpPr/>
          <p:nvPr userDrawn="1"/>
        </p:nvSpPr>
        <p:spPr>
          <a:xfrm>
            <a:off x="7224635" y="4330302"/>
            <a:ext cx="745673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73" name="Shape 983"/>
          <p:cNvSpPr/>
          <p:nvPr userDrawn="1"/>
        </p:nvSpPr>
        <p:spPr>
          <a:xfrm>
            <a:off x="2950615" y="4837450"/>
            <a:ext cx="201376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83" name="Shape 984"/>
          <p:cNvSpPr/>
          <p:nvPr userDrawn="1"/>
        </p:nvSpPr>
        <p:spPr>
          <a:xfrm>
            <a:off x="7224635" y="4837450"/>
            <a:ext cx="1561929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93" name="Shape 987"/>
          <p:cNvSpPr/>
          <p:nvPr userDrawn="1"/>
        </p:nvSpPr>
        <p:spPr>
          <a:xfrm>
            <a:off x="2057430" y="5338702"/>
            <a:ext cx="2906950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99" name="Shape 988"/>
          <p:cNvSpPr/>
          <p:nvPr userDrawn="1"/>
        </p:nvSpPr>
        <p:spPr>
          <a:xfrm>
            <a:off x="7224635" y="5338702"/>
            <a:ext cx="1924930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5256213" y="3706565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256213" y="4220518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256213" y="4714966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256213" y="5228919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488123" y="3962400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797187" y="4454814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620324" y="4961962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954723" y="546321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2268681" y="394134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3310957" y="4448689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2923098" y="4970542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2029907" y="545780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5256213" y="2133601"/>
            <a:ext cx="1676398" cy="920154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27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24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06"/>
          <p:cNvSpPr/>
          <p:nvPr userDrawn="1"/>
        </p:nvSpPr>
        <p:spPr>
          <a:xfrm>
            <a:off x="1212821" y="2910539"/>
            <a:ext cx="4329165" cy="143784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58"/>
            <a:ext cx="2787730" cy="17810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4" y="2861878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4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cbook-pr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70612" y="2183215"/>
            <a:ext cx="4876050" cy="278042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2" y="2644287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2" y="2988083"/>
            <a:ext cx="4661641" cy="203564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932237" y="2362200"/>
            <a:ext cx="3352800" cy="215055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823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cbook-pr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1812" y="3595799"/>
            <a:ext cx="2801325" cy="1597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c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34298" y="1870157"/>
            <a:ext cx="4320230" cy="345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tablet-black.png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 rot="5400000">
            <a:off x="1695779" y="3806509"/>
            <a:ext cx="1039680" cy="1467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tablet-white.png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80447" y="2505431"/>
            <a:ext cx="1040076" cy="146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hone-black.png"/>
          <p:cNvPicPr/>
          <p:nvPr userDrawn="1"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2881949" y="3036823"/>
            <a:ext cx="622287" cy="123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hone-white.png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032285" y="4026840"/>
            <a:ext cx="622124" cy="123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127004" y="2048131"/>
            <a:ext cx="3934818" cy="224417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99974" y="3715450"/>
            <a:ext cx="1905000" cy="123754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1391" y="2659219"/>
            <a:ext cx="858188" cy="1161011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28707" y="4102417"/>
            <a:ext cx="1173825" cy="8754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767387" y="3411196"/>
            <a:ext cx="851410" cy="4818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105997" y="4217447"/>
            <a:ext cx="474700" cy="8497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6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5" grpId="0"/>
      <p:bldP spid="26" grpId="0"/>
      <p:bldP spid="27" grpId="0"/>
      <p:bldP spid="28" grpId="0"/>
      <p:bldP spid="2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11742" y="3002509"/>
            <a:ext cx="2843043" cy="3855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p:transition spd="slow"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1238782" y="4981299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1238782" y="5310884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49373" y="4291605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249373" y="4638621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imac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9037" y="2630220"/>
            <a:ext cx="4338375" cy="34657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2" y="2639244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2" y="2983041"/>
            <a:ext cx="4661641" cy="65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97024" y="2796284"/>
            <a:ext cx="3962400" cy="2267895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1227202" y="3913331"/>
            <a:ext cx="2971800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4" name="Shape 882"/>
          <p:cNvSpPr/>
          <p:nvPr userDrawn="1"/>
        </p:nvSpPr>
        <p:spPr>
          <a:xfrm>
            <a:off x="2754411" y="5401727"/>
            <a:ext cx="2434130" cy="62726"/>
          </a:xfrm>
          <a:prstGeom prst="rect">
            <a:avLst/>
          </a:prstGeom>
          <a:solidFill>
            <a:srgbClr val="F39C26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5" name="Shape 885"/>
          <p:cNvSpPr/>
          <p:nvPr userDrawn="1"/>
        </p:nvSpPr>
        <p:spPr>
          <a:xfrm>
            <a:off x="2754411" y="5064179"/>
            <a:ext cx="2433914" cy="62726"/>
          </a:xfrm>
          <a:prstGeom prst="rect">
            <a:avLst/>
          </a:prstGeom>
          <a:solidFill>
            <a:srgbClr val="2980B9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6" name="Shape 888"/>
          <p:cNvSpPr/>
          <p:nvPr userDrawn="1"/>
        </p:nvSpPr>
        <p:spPr>
          <a:xfrm>
            <a:off x="2754410" y="4721558"/>
            <a:ext cx="2433798" cy="62726"/>
          </a:xfrm>
          <a:prstGeom prst="rect">
            <a:avLst/>
          </a:prstGeom>
          <a:solidFill>
            <a:srgbClr val="9BBB59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7" name="Shape 891"/>
          <p:cNvSpPr/>
          <p:nvPr userDrawn="1"/>
        </p:nvSpPr>
        <p:spPr>
          <a:xfrm>
            <a:off x="2754411" y="4374542"/>
            <a:ext cx="2435840" cy="62726"/>
          </a:xfrm>
          <a:prstGeom prst="rect">
            <a:avLst/>
          </a:prstGeom>
          <a:solidFill>
            <a:srgbClr val="17A085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8" name="Shape 897"/>
          <p:cNvSpPr/>
          <p:nvPr userDrawn="1"/>
        </p:nvSpPr>
        <p:spPr>
          <a:xfrm>
            <a:off x="2748585" y="4374542"/>
            <a:ext cx="1880374" cy="62726"/>
          </a:xfrm>
          <a:prstGeom prst="rect">
            <a:avLst/>
          </a:prstGeom>
          <a:solidFill>
            <a:srgbClr val="17A085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Shape 898"/>
          <p:cNvSpPr/>
          <p:nvPr userDrawn="1"/>
        </p:nvSpPr>
        <p:spPr>
          <a:xfrm>
            <a:off x="2748585" y="4721558"/>
            <a:ext cx="1235918" cy="62726"/>
          </a:xfrm>
          <a:prstGeom prst="rect">
            <a:avLst/>
          </a:prstGeom>
          <a:solidFill>
            <a:srgbClr val="9BBB5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Shape 899"/>
          <p:cNvSpPr/>
          <p:nvPr userDrawn="1"/>
        </p:nvSpPr>
        <p:spPr>
          <a:xfrm>
            <a:off x="2748585" y="5064179"/>
            <a:ext cx="2272372" cy="62726"/>
          </a:xfrm>
          <a:prstGeom prst="rect">
            <a:avLst/>
          </a:prstGeom>
          <a:solidFill>
            <a:srgbClr val="2980B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1" name="Shape 900"/>
          <p:cNvSpPr/>
          <p:nvPr userDrawn="1"/>
        </p:nvSpPr>
        <p:spPr>
          <a:xfrm>
            <a:off x="2748585" y="5401727"/>
            <a:ext cx="1716420" cy="62726"/>
          </a:xfrm>
          <a:prstGeom prst="rect">
            <a:avLst/>
          </a:prstGeom>
          <a:solidFill>
            <a:srgbClr val="F39C2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540432" y="4981299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5540432" y="5310884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551023" y="4291605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551023" y="4638621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9249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3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C15F-C0F1-4D36-8735-275B51627F3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2645" y="2844003"/>
            <a:ext cx="2118535" cy="29754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2643" y="3309267"/>
            <a:ext cx="2782465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</a:t>
            </a:r>
            <a:endParaRPr lang="en-US" dirty="0"/>
          </a:p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3542" y="2874080"/>
            <a:ext cx="1247904" cy="2022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4" name="Shape 486"/>
          <p:cNvSpPr/>
          <p:nvPr/>
        </p:nvSpPr>
        <p:spPr>
          <a:xfrm>
            <a:off x="1571088" y="5793908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Shape 487"/>
          <p:cNvSpPr/>
          <p:nvPr/>
        </p:nvSpPr>
        <p:spPr>
          <a:xfrm>
            <a:off x="1658891" y="5859127"/>
            <a:ext cx="58516" cy="10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757"/>
                </a:moveTo>
                <a:lnTo>
                  <a:pt x="15430" y="3757"/>
                </a:lnTo>
                <a:cubicBezTo>
                  <a:pt x="14702" y="3757"/>
                  <a:pt x="13885" y="4288"/>
                  <a:pt x="13885" y="5002"/>
                </a:cubicBezTo>
                <a:lnTo>
                  <a:pt x="13885" y="7478"/>
                </a:lnTo>
                <a:lnTo>
                  <a:pt x="21600" y="7478"/>
                </a:lnTo>
                <a:lnTo>
                  <a:pt x="21600" y="11004"/>
                </a:lnTo>
                <a:lnTo>
                  <a:pt x="13885" y="11004"/>
                </a:lnTo>
                <a:lnTo>
                  <a:pt x="13885" y="21600"/>
                </a:lnTo>
                <a:lnTo>
                  <a:pt x="6602" y="21600"/>
                </a:lnTo>
                <a:lnTo>
                  <a:pt x="6602" y="11004"/>
                </a:lnTo>
                <a:lnTo>
                  <a:pt x="0" y="11004"/>
                </a:lnTo>
                <a:lnTo>
                  <a:pt x="0" y="7478"/>
                </a:lnTo>
                <a:lnTo>
                  <a:pt x="6602" y="7478"/>
                </a:lnTo>
                <a:lnTo>
                  <a:pt x="6602" y="5401"/>
                </a:lnTo>
                <a:cubicBezTo>
                  <a:pt x="6602" y="2424"/>
                  <a:pt x="10324" y="0"/>
                  <a:pt x="15430" y="0"/>
                </a:cubicBezTo>
                <a:lnTo>
                  <a:pt x="21600" y="0"/>
                </a:lnTo>
                <a:cubicBezTo>
                  <a:pt x="21600" y="0"/>
                  <a:pt x="21600" y="3757"/>
                  <a:pt x="21600" y="37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hape 490"/>
          <p:cNvSpPr/>
          <p:nvPr/>
        </p:nvSpPr>
        <p:spPr>
          <a:xfrm>
            <a:off x="1571088" y="6138071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Shape 491"/>
          <p:cNvSpPr/>
          <p:nvPr/>
        </p:nvSpPr>
        <p:spPr>
          <a:xfrm>
            <a:off x="1640815" y="6209743"/>
            <a:ext cx="108950" cy="8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7"/>
                </a:moveTo>
                <a:cubicBezTo>
                  <a:pt x="20804" y="2992"/>
                  <a:pt x="19950" y="3284"/>
                  <a:pt x="19054" y="3416"/>
                </a:cubicBezTo>
                <a:cubicBezTo>
                  <a:pt x="19970" y="2741"/>
                  <a:pt x="20673" y="1673"/>
                  <a:pt x="21003" y="400"/>
                </a:cubicBezTo>
                <a:cubicBezTo>
                  <a:pt x="20147" y="1023"/>
                  <a:pt x="19198" y="1478"/>
                  <a:pt x="18189" y="1722"/>
                </a:cubicBezTo>
                <a:cubicBezTo>
                  <a:pt x="17381" y="661"/>
                  <a:pt x="16229" y="0"/>
                  <a:pt x="14955" y="0"/>
                </a:cubicBezTo>
                <a:cubicBezTo>
                  <a:pt x="12507" y="0"/>
                  <a:pt x="10524" y="2442"/>
                  <a:pt x="10524" y="5451"/>
                </a:cubicBezTo>
                <a:cubicBezTo>
                  <a:pt x="10524" y="5879"/>
                  <a:pt x="10562" y="6297"/>
                  <a:pt x="10638" y="6697"/>
                </a:cubicBezTo>
                <a:cubicBezTo>
                  <a:pt x="6956" y="6467"/>
                  <a:pt x="3689" y="4296"/>
                  <a:pt x="1504" y="998"/>
                </a:cubicBezTo>
                <a:cubicBezTo>
                  <a:pt x="1122" y="1802"/>
                  <a:pt x="903" y="2741"/>
                  <a:pt x="903" y="3740"/>
                </a:cubicBezTo>
                <a:cubicBezTo>
                  <a:pt x="903" y="5632"/>
                  <a:pt x="1686" y="7299"/>
                  <a:pt x="2875" y="8280"/>
                </a:cubicBezTo>
                <a:cubicBezTo>
                  <a:pt x="2150" y="8248"/>
                  <a:pt x="1466" y="8005"/>
                  <a:pt x="868" y="7598"/>
                </a:cubicBezTo>
                <a:cubicBezTo>
                  <a:pt x="868" y="7619"/>
                  <a:pt x="868" y="7643"/>
                  <a:pt x="868" y="7664"/>
                </a:cubicBezTo>
                <a:cubicBezTo>
                  <a:pt x="868" y="10308"/>
                  <a:pt x="2396" y="12510"/>
                  <a:pt x="4423" y="13011"/>
                </a:cubicBezTo>
                <a:cubicBezTo>
                  <a:pt x="4051" y="13136"/>
                  <a:pt x="3660" y="13202"/>
                  <a:pt x="3255" y="13202"/>
                </a:cubicBezTo>
                <a:cubicBezTo>
                  <a:pt x="2970" y="13202"/>
                  <a:pt x="2693" y="13167"/>
                  <a:pt x="2421" y="13105"/>
                </a:cubicBezTo>
                <a:cubicBezTo>
                  <a:pt x="2985" y="15272"/>
                  <a:pt x="4622" y="16848"/>
                  <a:pt x="6560" y="16893"/>
                </a:cubicBezTo>
                <a:cubicBezTo>
                  <a:pt x="5043" y="18354"/>
                  <a:pt x="3134" y="19227"/>
                  <a:pt x="1057" y="19227"/>
                </a:cubicBezTo>
                <a:cubicBezTo>
                  <a:pt x="700" y="19227"/>
                  <a:pt x="348" y="19200"/>
                  <a:pt x="0" y="19151"/>
                </a:cubicBezTo>
                <a:cubicBezTo>
                  <a:pt x="1961" y="20699"/>
                  <a:pt x="4290" y="21600"/>
                  <a:pt x="6793" y="21600"/>
                </a:cubicBezTo>
                <a:cubicBezTo>
                  <a:pt x="14944" y="21600"/>
                  <a:pt x="19402" y="13293"/>
                  <a:pt x="19402" y="6084"/>
                </a:cubicBezTo>
                <a:cubicBezTo>
                  <a:pt x="19402" y="5848"/>
                  <a:pt x="19398" y="5615"/>
                  <a:pt x="19389" y="5378"/>
                </a:cubicBezTo>
                <a:cubicBezTo>
                  <a:pt x="20254" y="4609"/>
                  <a:pt x="21005" y="3649"/>
                  <a:pt x="21600" y="25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7611921" y="2808724"/>
            <a:ext cx="3053301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00B050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907503" y="3313156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29637" y="3693782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967335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967336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1776" y="3539543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1776" y="3538571"/>
            <a:ext cx="1628540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7503" y="3980285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6834" y="4360913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1776" y="4206671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1772" y="4205699"/>
            <a:ext cx="1197403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7503" y="4637570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698636" y="5018196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1776" y="4863958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1772" y="4862986"/>
            <a:ext cx="2016339" cy="65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4150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4150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9" name="Shape 486"/>
          <p:cNvSpPr/>
          <p:nvPr/>
        </p:nvSpPr>
        <p:spPr>
          <a:xfrm>
            <a:off x="4867903" y="5793908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Shape 1186"/>
          <p:cNvSpPr/>
          <p:nvPr userDrawn="1"/>
        </p:nvSpPr>
        <p:spPr>
          <a:xfrm>
            <a:off x="4921641" y="5843354"/>
            <a:ext cx="137633" cy="12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ts val="4499"/>
              </a:spcBef>
              <a:defRPr sz="2500">
                <a:latin typeface="Aleo Light"/>
                <a:ea typeface="Aleo Light"/>
                <a:cs typeface="Aleo Light"/>
                <a:sym typeface="Aleo Light"/>
              </a:defRPr>
            </a:pP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Shape 490"/>
          <p:cNvSpPr/>
          <p:nvPr/>
        </p:nvSpPr>
        <p:spPr>
          <a:xfrm>
            <a:off x="4867903" y="6138071"/>
            <a:ext cx="238191" cy="240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Shape 384"/>
          <p:cNvSpPr/>
          <p:nvPr userDrawn="1"/>
        </p:nvSpPr>
        <p:spPr>
          <a:xfrm>
            <a:off x="4940684" y="6212124"/>
            <a:ext cx="95264" cy="9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264972"/>
      </p:ext>
    </p:extLst>
  </p:cSld>
  <p:clrMapOvr>
    <a:masterClrMapping/>
  </p:clrMapOvr>
  <p:transition spd="slow">
    <p:cover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1427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093371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57942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0511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7110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animBg="1"/>
      <p:bldP spid="31" grpId="0" animBg="1"/>
      <p:bldP spid="3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36611" y="2747434"/>
            <a:ext cx="1828800" cy="182456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p:transition spd="slow">
    <p:cover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912812" y="3733800"/>
            <a:ext cx="6706384" cy="182456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p:transition spd="slow">
    <p:cover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9652" y="2743200"/>
            <a:ext cx="2843043" cy="3108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p:transition spd="slow">
    <p:cover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38113" y="3184498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2602" y="3184498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76226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50712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n-US" sz="3100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87553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9751060" y="4800600"/>
            <a:ext cx="2437765" cy="2057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4679" y="4012518"/>
            <a:ext cx="4434146" cy="2845481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4679" y="220976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8773" y="401251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8773" y="0"/>
            <a:ext cx="3209544" cy="394712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587" y="401251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587" y="2209769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8318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001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5" name="Shape 576"/>
          <p:cNvSpPr/>
          <p:nvPr userDrawn="1"/>
        </p:nvSpPr>
        <p:spPr>
          <a:xfrm>
            <a:off x="4490618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Shape 577"/>
          <p:cNvSpPr/>
          <p:nvPr userDrawn="1"/>
        </p:nvSpPr>
        <p:spPr>
          <a:xfrm>
            <a:off x="7761627" y="1894290"/>
            <a:ext cx="232109" cy="111343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7" name="Shape 578"/>
          <p:cNvSpPr/>
          <p:nvPr userDrawn="1"/>
        </p:nvSpPr>
        <p:spPr>
          <a:xfrm>
            <a:off x="1232001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8" name="Shape 579"/>
          <p:cNvSpPr/>
          <p:nvPr userDrawn="1"/>
        </p:nvSpPr>
        <p:spPr>
          <a:xfrm>
            <a:off x="4490618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9" name="Shape 580"/>
          <p:cNvSpPr/>
          <p:nvPr userDrawn="1"/>
        </p:nvSpPr>
        <p:spPr>
          <a:xfrm>
            <a:off x="7761627" y="5924011"/>
            <a:ext cx="232109" cy="13471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4815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8318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4815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88930" y="1783082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88930" y="5845371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071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03202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300715" y="4563127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Shape 700"/>
          <p:cNvSpPr/>
          <p:nvPr userDrawn="1"/>
        </p:nvSpPr>
        <p:spPr>
          <a:xfrm>
            <a:off x="1903129" y="2769033"/>
            <a:ext cx="310504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48303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Shape 697"/>
          <p:cNvSpPr/>
          <p:nvPr userDrawn="1"/>
        </p:nvSpPr>
        <p:spPr>
          <a:xfrm>
            <a:off x="1906864" y="4695978"/>
            <a:ext cx="306769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45815" y="4561540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458089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2473491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29" name="Shape 698"/>
          <p:cNvSpPr/>
          <p:nvPr userDrawn="1"/>
        </p:nvSpPr>
        <p:spPr>
          <a:xfrm>
            <a:off x="6950754" y="2769033"/>
            <a:ext cx="310504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30" name="Shape 699"/>
          <p:cNvSpPr/>
          <p:nvPr userDrawn="1"/>
        </p:nvSpPr>
        <p:spPr>
          <a:xfrm>
            <a:off x="6954487" y="4697565"/>
            <a:ext cx="306769" cy="480934"/>
          </a:xfrm>
          <a:prstGeom prst="rect">
            <a:avLst/>
          </a:prstGeom>
          <a:solidFill>
            <a:srgbClr val="F0534B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458086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473495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473491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2473492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7497583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7512985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97580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7512989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512985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7512986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  <p:extLst>
      <p:ext uri="{BB962C8B-B14F-4D97-AF65-F5344CB8AC3E}">
        <p14:creationId xmlns:p14="http://schemas.microsoft.com/office/powerpoint/2010/main" val="10539899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32" grpId="0" animBg="1"/>
      <p:bldP spid="64" grpId="0"/>
      <p:bldP spid="28" grpId="0" animBg="1"/>
      <p:bldP spid="26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161470" y="2721048"/>
            <a:ext cx="2672173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161470" y="4400733"/>
            <a:ext cx="2672175" cy="158858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368501" y="4400735"/>
            <a:ext cx="2668146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65326" y="2721048"/>
            <a:ext cx="2674499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0013" y="3385310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21" name="Shape 717"/>
          <p:cNvSpPr/>
          <p:nvPr userDrawn="1"/>
        </p:nvSpPr>
        <p:spPr>
          <a:xfrm>
            <a:off x="8833645" y="4793443"/>
            <a:ext cx="166737" cy="8441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1" name="Shape 723"/>
          <p:cNvSpPr/>
          <p:nvPr userDrawn="1"/>
        </p:nvSpPr>
        <p:spPr>
          <a:xfrm>
            <a:off x="3204940" y="3093226"/>
            <a:ext cx="166737" cy="844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2" name="Shape 724"/>
          <p:cNvSpPr/>
          <p:nvPr userDrawn="1"/>
        </p:nvSpPr>
        <p:spPr>
          <a:xfrm>
            <a:off x="8833645" y="3093226"/>
            <a:ext cx="166737" cy="84413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53" name="Shape 735"/>
          <p:cNvSpPr/>
          <p:nvPr userDrawn="1"/>
        </p:nvSpPr>
        <p:spPr>
          <a:xfrm>
            <a:off x="3204940" y="4793443"/>
            <a:ext cx="166737" cy="84413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60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664403" y="3078782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370013" y="5085528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2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1664403" y="4779000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9294812" y="3385310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4" name="Content Placeholder 20"/>
          <p:cNvSpPr>
            <a:spLocks noGrp="1"/>
          </p:cNvSpPr>
          <p:nvPr>
            <p:ph sz="quarter" idx="37" hasCustomPrompt="1"/>
          </p:nvPr>
        </p:nvSpPr>
        <p:spPr>
          <a:xfrm>
            <a:off x="9294815" y="3078782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 hasCustomPrompt="1"/>
          </p:nvPr>
        </p:nvSpPr>
        <p:spPr>
          <a:xfrm>
            <a:off x="9294812" y="5085528"/>
            <a:ext cx="1524000" cy="838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temp</a:t>
            </a:r>
          </a:p>
          <a:p>
            <a:pPr lvl="0"/>
            <a:endParaRPr lang="en-US" dirty="0"/>
          </a:p>
        </p:txBody>
      </p:sp>
      <p:sp>
        <p:nvSpPr>
          <p:cNvPr id="66" name="Content Placeholder 20"/>
          <p:cNvSpPr>
            <a:spLocks noGrp="1"/>
          </p:cNvSpPr>
          <p:nvPr>
            <p:ph sz="quarter" idx="39" hasCustomPrompt="1"/>
          </p:nvPr>
        </p:nvSpPr>
        <p:spPr>
          <a:xfrm>
            <a:off x="9294815" y="4779000"/>
            <a:ext cx="1229612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Product 1</a:t>
            </a:r>
          </a:p>
        </p:txBody>
      </p:sp>
    </p:spTree>
    <p:extLst>
      <p:ext uri="{BB962C8B-B14F-4D97-AF65-F5344CB8AC3E}">
        <p14:creationId xmlns:p14="http://schemas.microsoft.com/office/powerpoint/2010/main" val="360014558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8" grpId="0"/>
      <p:bldP spid="57" grpId="0"/>
      <p:bldP spid="3" grpId="0"/>
      <p:bldP spid="16" grpId="0"/>
      <p:bldP spid="3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41" grpId="0" animBg="1"/>
      <p:bldP spid="42" grpId="0" animBg="1"/>
      <p:bldP spid="53" grpId="0" animBg="1"/>
      <p:bldP spid="6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431" y="2006224"/>
            <a:ext cx="10701607" cy="41638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7164"/>
      </p:ext>
    </p:extLst>
  </p:cSld>
  <p:clrMapOvr>
    <a:masterClrMapping/>
  </p:clrMapOvr>
  <p:transition spd="slow">
    <p:cover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4" y="6096002"/>
            <a:ext cx="9293671" cy="76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5" y="2061941"/>
            <a:ext cx="2388257" cy="238887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3283" y="2061942"/>
            <a:ext cx="2388257" cy="238888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799429" y="2061944"/>
            <a:ext cx="2388255" cy="2388877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1475" y="4510423"/>
            <a:ext cx="2388169" cy="234757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326" y="4507680"/>
            <a:ext cx="2388169" cy="235032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238" y="2061941"/>
            <a:ext cx="2388257" cy="238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4" y="4510335"/>
            <a:ext cx="2388257" cy="23476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3" name="Shape 587"/>
          <p:cNvSpPr/>
          <p:nvPr userDrawn="1"/>
        </p:nvSpPr>
        <p:spPr>
          <a:xfrm>
            <a:off x="7351387" y="2061941"/>
            <a:ext cx="2388257" cy="23888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3283" y="4510335"/>
            <a:ext cx="2388257" cy="2347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799432" y="4510335"/>
            <a:ext cx="2388257" cy="2347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799919" y="2053956"/>
            <a:ext cx="512796" cy="512930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699064" y="2053956"/>
            <a:ext cx="512796" cy="512930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7139" y="4507677"/>
            <a:ext cx="512796" cy="512930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8111" y="4507677"/>
            <a:ext cx="512796" cy="512930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850" y="4507677"/>
            <a:ext cx="512796" cy="512930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3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dirty="0"/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59889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59892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59033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59033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7107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7110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8934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8937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8078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8081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363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411718"/>
      </p:ext>
    </p:extLst>
  </p:cSld>
  <p:clrMapOvr>
    <a:masterClrMapping/>
  </p:clrMapOvr>
  <p:transition spd="slow">
    <p:cover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865813" y="0"/>
            <a:ext cx="6323012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827662" y="4442692"/>
            <a:ext cx="2576274" cy="169949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85176" y="811572"/>
            <a:ext cx="2576274" cy="169949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085175" y="2689197"/>
            <a:ext cx="2576274" cy="345298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827663" y="811572"/>
            <a:ext cx="2576274" cy="3452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809"/>
      </p:ext>
    </p:extLst>
  </p:cSld>
  <p:clrMapOvr>
    <a:masterClrMapping/>
  </p:clrMapOvr>
  <p:transition spd="slow">
    <p:cover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57374" y="1699657"/>
            <a:ext cx="2286000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8111" y="1709920"/>
            <a:ext cx="4693944" cy="46908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328" y="4085505"/>
            <a:ext cx="2286000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97722" y="1683330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780702" y="4100945"/>
            <a:ext cx="228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417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609765" y="2239995"/>
            <a:ext cx="2894220" cy="2895445"/>
          </a:xfrm>
          <a:prstGeom prst="ellipse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917477" y="2343501"/>
            <a:ext cx="3240459" cy="2238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id-ID" dirty="0"/>
              <a:t>Write</a:t>
            </a:r>
            <a:endParaRPr lang="en-GB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142703" y="2830494"/>
            <a:ext cx="3015234" cy="228579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19" name="Shape 500"/>
          <p:cNvSpPr/>
          <p:nvPr userDrawn="1"/>
        </p:nvSpPr>
        <p:spPr>
          <a:xfrm flipH="1" flipV="1">
            <a:off x="8092170" y="3076787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" name="Shape 501"/>
          <p:cNvSpPr/>
          <p:nvPr userDrawn="1"/>
        </p:nvSpPr>
        <p:spPr>
          <a:xfrm flipH="1">
            <a:off x="8092170" y="3076787"/>
            <a:ext cx="1385150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504"/>
          <p:cNvSpPr/>
          <p:nvPr userDrawn="1"/>
        </p:nvSpPr>
        <p:spPr>
          <a:xfrm flipH="1">
            <a:off x="8092170" y="3849670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Shape 505"/>
          <p:cNvSpPr/>
          <p:nvPr userDrawn="1"/>
        </p:nvSpPr>
        <p:spPr>
          <a:xfrm flipH="1">
            <a:off x="8092169" y="3849670"/>
            <a:ext cx="2182983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" name="Shape 508"/>
          <p:cNvSpPr/>
          <p:nvPr userDrawn="1"/>
        </p:nvSpPr>
        <p:spPr>
          <a:xfrm flipH="1">
            <a:off x="8092170" y="4615011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Shape 509"/>
          <p:cNvSpPr/>
          <p:nvPr userDrawn="1"/>
        </p:nvSpPr>
        <p:spPr>
          <a:xfrm flipH="1">
            <a:off x="8092170" y="4615011"/>
            <a:ext cx="978514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8038407" y="2343501"/>
            <a:ext cx="1564233" cy="1813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id-ID" dirty="0"/>
              <a:t>Write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8092170" y="2803563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336754" y="3127562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8092170" y="3579238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0149342" y="3903237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092170" y="4342077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943157" y="4666076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229982" y="5375094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Name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229982" y="5576648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17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43000"/>
            <a:ext cx="12188825" cy="2971800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383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70424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8140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894729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6620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58"/>
            <a:ext cx="2787730" cy="351374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7" y="2861878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8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16"/>
          <p:cNvSpPr/>
          <p:nvPr/>
        </p:nvSpPr>
        <p:spPr>
          <a:xfrm>
            <a:off x="1212821" y="4643323"/>
            <a:ext cx="4329166" cy="1437437"/>
          </a:xfrm>
          <a:prstGeom prst="rect">
            <a:avLst/>
          </a:prstGeom>
          <a:solidFill>
            <a:srgbClr val="254061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15" name="Shape 217"/>
          <p:cNvSpPr/>
          <p:nvPr/>
        </p:nvSpPr>
        <p:spPr>
          <a:xfrm>
            <a:off x="4717539" y="4920665"/>
            <a:ext cx="323118" cy="30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1" h="16923" extrusionOk="0">
                <a:moveTo>
                  <a:pt x="20819" y="3166"/>
                </a:moveTo>
                <a:cubicBezTo>
                  <a:pt x="7236" y="7712"/>
                  <a:pt x="12737" y="-4524"/>
                  <a:pt x="2202" y="1917"/>
                </a:cubicBezTo>
                <a:lnTo>
                  <a:pt x="0" y="2579"/>
                </a:lnTo>
                <a:lnTo>
                  <a:pt x="4363" y="16923"/>
                </a:lnTo>
                <a:lnTo>
                  <a:pt x="6767" y="16923"/>
                </a:lnTo>
                <a:lnTo>
                  <a:pt x="4629" y="9897"/>
                </a:lnTo>
                <a:cubicBezTo>
                  <a:pt x="14029" y="3309"/>
                  <a:pt x="10224" y="17076"/>
                  <a:pt x="21342" y="3569"/>
                </a:cubicBezTo>
                <a:cubicBezTo>
                  <a:pt x="21600" y="3255"/>
                  <a:pt x="21254" y="3020"/>
                  <a:pt x="20819" y="316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7" name="Picture Placeholder 2"/>
          <p:cNvSpPr>
            <a:spLocks noGrp="1"/>
          </p:cNvSpPr>
          <p:nvPr userDrawn="1">
            <p:ph type="pic" sz="quarter" idx="25"/>
          </p:nvPr>
        </p:nvSpPr>
        <p:spPr>
          <a:xfrm>
            <a:off x="1685109" y="4226863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1" name="Shape 213"/>
          <p:cNvSpPr/>
          <p:nvPr userDrawn="1"/>
        </p:nvSpPr>
        <p:spPr>
          <a:xfrm>
            <a:off x="1212821" y="2573435"/>
            <a:ext cx="4329166" cy="143743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12" name="Shape 214"/>
          <p:cNvSpPr/>
          <p:nvPr userDrawn="1"/>
        </p:nvSpPr>
        <p:spPr>
          <a:xfrm>
            <a:off x="4717539" y="2851798"/>
            <a:ext cx="323118" cy="30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363" extrusionOk="0">
                <a:moveTo>
                  <a:pt x="7274" y="21020"/>
                </a:moveTo>
                <a:cubicBezTo>
                  <a:pt x="7274" y="21376"/>
                  <a:pt x="7435" y="21475"/>
                  <a:pt x="7659" y="21222"/>
                </a:cubicBezTo>
                <a:cubicBezTo>
                  <a:pt x="7951" y="20894"/>
                  <a:pt x="10973" y="17529"/>
                  <a:pt x="10973" y="17529"/>
                </a:cubicBezTo>
                <a:lnTo>
                  <a:pt x="7274" y="15153"/>
                </a:lnTo>
                <a:cubicBezTo>
                  <a:pt x="7274" y="15153"/>
                  <a:pt x="7274" y="21020"/>
                  <a:pt x="7274" y="21020"/>
                </a:cubicBezTo>
                <a:close/>
                <a:moveTo>
                  <a:pt x="20812" y="50"/>
                </a:moveTo>
                <a:cubicBezTo>
                  <a:pt x="20412" y="224"/>
                  <a:pt x="667" y="8860"/>
                  <a:pt x="277" y="9030"/>
                </a:cubicBezTo>
                <a:cubicBezTo>
                  <a:pt x="-53" y="9174"/>
                  <a:pt x="-126" y="9528"/>
                  <a:pt x="266" y="9723"/>
                </a:cubicBezTo>
                <a:cubicBezTo>
                  <a:pt x="733" y="9955"/>
                  <a:pt x="4681" y="11919"/>
                  <a:pt x="4681" y="11919"/>
                </a:cubicBezTo>
                <a:lnTo>
                  <a:pt x="7298" y="13221"/>
                </a:lnTo>
                <a:cubicBezTo>
                  <a:pt x="7298" y="13221"/>
                  <a:pt x="19903" y="1732"/>
                  <a:pt x="20073" y="1577"/>
                </a:cubicBezTo>
                <a:cubicBezTo>
                  <a:pt x="20246" y="1420"/>
                  <a:pt x="20443" y="1713"/>
                  <a:pt x="20319" y="1881"/>
                </a:cubicBezTo>
                <a:cubicBezTo>
                  <a:pt x="20194" y="2050"/>
                  <a:pt x="11163" y="14170"/>
                  <a:pt x="11163" y="14170"/>
                </a:cubicBezTo>
                <a:cubicBezTo>
                  <a:pt x="11163" y="14170"/>
                  <a:pt x="11163" y="14170"/>
                  <a:pt x="11163" y="14171"/>
                </a:cubicBezTo>
                <a:lnTo>
                  <a:pt x="10637" y="14898"/>
                </a:lnTo>
                <a:lnTo>
                  <a:pt x="11333" y="15363"/>
                </a:lnTo>
                <a:cubicBezTo>
                  <a:pt x="11333" y="15363"/>
                  <a:pt x="16742" y="18976"/>
                  <a:pt x="17127" y="19234"/>
                </a:cubicBezTo>
                <a:cubicBezTo>
                  <a:pt x="17464" y="19459"/>
                  <a:pt x="17904" y="19272"/>
                  <a:pt x="18001" y="18750"/>
                </a:cubicBezTo>
                <a:cubicBezTo>
                  <a:pt x="18117" y="18135"/>
                  <a:pt x="21310" y="1052"/>
                  <a:pt x="21382" y="671"/>
                </a:cubicBezTo>
                <a:cubicBezTo>
                  <a:pt x="21474" y="177"/>
                  <a:pt x="21211" y="-125"/>
                  <a:pt x="20812" y="5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3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dirty="0"/>
          </a:p>
        </p:txBody>
      </p:sp>
      <p:sp>
        <p:nvSpPr>
          <p:cNvPr id="26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685465" y="2157589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 userDrawn="1">
            <p:ph sz="quarter" idx="16" hasCustomPrompt="1"/>
          </p:nvPr>
        </p:nvSpPr>
        <p:spPr>
          <a:xfrm>
            <a:off x="6087637" y="2667000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10" name="Text Placeholder 1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87636" y="3048001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 userDrawn="1">
            <p:ph sz="quarter" idx="22" hasCustomPrompt="1"/>
          </p:nvPr>
        </p:nvSpPr>
        <p:spPr>
          <a:xfrm>
            <a:off x="6094414" y="4754362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25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094412" y="5135362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506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17208" tIns="58604" rIns="117208" bIns="586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 vert="horz" lIns="117208" tIns="58604" rIns="117208" bIns="586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C15F-C0F1-4D36-8735-275B51627F31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8" r:id="rId2"/>
    <p:sldLayoutId id="2147483661" r:id="rId3"/>
    <p:sldLayoutId id="2147483651" r:id="rId4"/>
    <p:sldLayoutId id="2147483662" r:id="rId5"/>
    <p:sldLayoutId id="2147483653" r:id="rId6"/>
    <p:sldLayoutId id="2147483655" r:id="rId7"/>
    <p:sldLayoutId id="2147483649" r:id="rId8"/>
    <p:sldLayoutId id="2147483652" r:id="rId9"/>
    <p:sldLayoutId id="2147483683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50" r:id="rId21"/>
    <p:sldLayoutId id="2147483656" r:id="rId22"/>
    <p:sldLayoutId id="2147483657" r:id="rId23"/>
    <p:sldLayoutId id="2147483685" r:id="rId24"/>
    <p:sldLayoutId id="2147483658" r:id="rId25"/>
    <p:sldLayoutId id="2147483669" r:id="rId26"/>
    <p:sldLayoutId id="2147483659" r:id="rId27"/>
    <p:sldLayoutId id="2147483660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81" r:id="rId34"/>
    <p:sldLayoutId id="2147483680" r:id="rId35"/>
    <p:sldLayoutId id="2147483682" r:id="rId36"/>
    <p:sldLayoutId id="2147483684" r:id="rId37"/>
  </p:sldLayoutIdLst>
  <p:transition spd="slow">
    <p:cover dir="r"/>
  </p:transition>
  <p:txStyles>
    <p:titleStyle>
      <a:lvl1pPr algn="ctr" defTabSz="1172078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29" indent="-439529" algn="l" defTabSz="1172078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13" indent="-366274" algn="l" defTabSz="1172078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097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136" indent="-293019" algn="l" defTabSz="117207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175" indent="-293019" algn="l" defTabSz="117207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214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253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292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331" indent="-293019" algn="l" defTabSz="11720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410200"/>
            <a:ext cx="12188825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4431" y="2604655"/>
            <a:ext cx="6639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Encryption and Decryption</a:t>
            </a:r>
            <a:r>
              <a:rPr 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using</a:t>
            </a:r>
            <a:r>
              <a:rPr 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/>
            <a:r>
              <a:rPr lang="en-US" sz="320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Determinat and Inverse Matrix</a:t>
            </a:r>
          </a:p>
          <a:p>
            <a:pPr algn="ctr"/>
            <a:endParaRPr lang="en-US" sz="32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65812" y="1388225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os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3132" y="1783080"/>
            <a:ext cx="270256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404040"/>
                </a:solidFill>
              </a:rPr>
              <a:t>LINEAR ALGEBRA</a:t>
            </a:r>
            <a:endParaRPr lang="en-US" sz="1500" b="1" dirty="0">
              <a:solidFill>
                <a:srgbClr val="40404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7835" y="502920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404040"/>
                </a:solidFill>
              </a:rPr>
              <a:t>DECEMBER 14</a:t>
            </a:r>
            <a:r>
              <a:rPr lang="en-US" sz="1400" b="1" baseline="30000">
                <a:solidFill>
                  <a:srgbClr val="404040"/>
                </a:solidFill>
              </a:rPr>
              <a:t>TH</a:t>
            </a:r>
            <a:r>
              <a:rPr lang="en-US" sz="1400" b="1">
                <a:solidFill>
                  <a:srgbClr val="404040"/>
                </a:solidFill>
              </a:rPr>
              <a:t>, 2020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6031460" y="1206104"/>
            <a:ext cx="125902" cy="5420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24AD23-AF77-41A4-959E-8C7FD240A7AA}"/>
              </a:ext>
            </a:extLst>
          </p:cNvPr>
          <p:cNvSpPr txBox="1">
            <a:spLocks/>
          </p:cNvSpPr>
          <p:nvPr/>
        </p:nvSpPr>
        <p:spPr bwMode="auto">
          <a:xfrm>
            <a:off x="-1068388" y="1375001"/>
            <a:ext cx="8528808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Phase 1. Matrixing initial input mesaage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 descr="텍스트, 녹색이(가) 표시된 사진&#10;&#10;자동 생성된 설명">
            <a:extLst>
              <a:ext uri="{FF2B5EF4-FFF2-40B4-BE49-F238E27FC236}">
                <a16:creationId xmlns:a16="http://schemas.microsoft.com/office/drawing/2014/main" id="{2F64EBF3-AF03-4F6F-9F58-318235DA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752600"/>
            <a:ext cx="5937089" cy="4132391"/>
          </a:xfrm>
          <a:prstGeom prst="rect">
            <a:avLst/>
          </a:prstGeom>
          <a:effectLst>
            <a:softEdge rad="127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C5EEDB-A2E3-40ED-BD77-6D13B4FD8468}"/>
                  </a:ext>
                </a:extLst>
              </p:cNvPr>
              <p:cNvSpPr txBox="1"/>
              <p:nvPr/>
            </p:nvSpPr>
            <p:spPr>
              <a:xfrm>
                <a:off x="379412" y="2743200"/>
                <a:ext cx="5334000" cy="1641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36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3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3600" i="0">
                                        <a:latin typeface="Cambria Math" panose="02040503050406030204" pitchFamily="18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3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36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36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3600" i="0">
                                        <a:latin typeface="Cambria Math" panose="02040503050406030204" pitchFamily="18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36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3600" i="0">
                                        <a:latin typeface="Cambria Math" panose="02040503050406030204" pitchFamily="18" charset="0"/>
                                      </a:rPr>
                                      <m:t>10,10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C5EEDB-A2E3-40ED-BD77-6D13B4FD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2743200"/>
                <a:ext cx="5334000" cy="1641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57949"/>
      </p:ext>
    </p:extLst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24AD23-AF77-41A4-959E-8C7FD240A7AA}"/>
              </a:ext>
            </a:extLst>
          </p:cNvPr>
          <p:cNvSpPr txBox="1">
            <a:spLocks/>
          </p:cNvSpPr>
          <p:nvPr/>
        </p:nvSpPr>
        <p:spPr bwMode="auto">
          <a:xfrm>
            <a:off x="379412" y="1419172"/>
            <a:ext cx="10586208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Phase 2. Subracting determinant of key matrix B from each message matrix components</a:t>
            </a:r>
            <a:endParaRPr 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E01D035-DD24-4C90-B4BA-516958B8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931236"/>
            <a:ext cx="6478010" cy="3997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89459-8FCF-4987-8E5A-543FBB4236E7}"/>
                  </a:ext>
                </a:extLst>
              </p:cNvPr>
              <p:cNvSpPr txBox="1"/>
              <p:nvPr/>
            </p:nvSpPr>
            <p:spPr>
              <a:xfrm>
                <a:off x="-306388" y="2819400"/>
                <a:ext cx="6090556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𝑃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−|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𝐵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10,1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−|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𝐵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1,10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−|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𝐵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10,10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−|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𝐵</m:t>
                                </m:r>
                                <m:r>
                                  <a:rPr lang="en-US" altLang="ko-KR" sz="24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24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89459-8FCF-4987-8E5A-543FBB42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388" y="2819400"/>
                <a:ext cx="6090556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54352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24AD23-AF77-41A4-959E-8C7FD240A7AA}"/>
              </a:ext>
            </a:extLst>
          </p:cNvPr>
          <p:cNvSpPr txBox="1">
            <a:spLocks/>
          </p:cNvSpPr>
          <p:nvPr/>
        </p:nvSpPr>
        <p:spPr bwMode="auto">
          <a:xfrm>
            <a:off x="-1677988" y="1375001"/>
            <a:ext cx="10865514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Phase 3. Multiplying key matrix A to message matrix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EC0C52-E6CA-477D-97D3-87D884B0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836666"/>
            <a:ext cx="7154273" cy="4420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CF7B8-8B09-40B8-941D-FC23C49A6BA1}"/>
                  </a:ext>
                </a:extLst>
              </p:cNvPr>
              <p:cNvSpPr txBox="1"/>
              <p:nvPr/>
            </p:nvSpPr>
            <p:spPr>
              <a:xfrm>
                <a:off x="-1021997" y="3600498"/>
                <a:ext cx="6931478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𝑃𝐴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CF7B8-8B09-40B8-941D-FC23C49A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1997" y="3600498"/>
                <a:ext cx="6931478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859686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24AD23-AF77-41A4-959E-8C7FD240A7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677988" y="1375001"/>
                <a:ext cx="10863926" cy="461665"/>
              </a:xfrm>
              <a:prstGeom prst="rect">
                <a:avLst/>
              </a:prstGeom>
            </p:spPr>
            <p:txBody>
              <a:bodyPr lIns="117208" tIns="58604" rIns="117208" bIns="58604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Phase 4. Multiplying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8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Microsoft GothicNeo" panose="020B0500000101010101" pitchFamily="50" charset="-127"/>
                  </a:rPr>
                  <a:t>to message matrix</a:t>
                </a:r>
                <a:endParaRPr lang="en-US" sz="1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24AD23-AF77-41A4-959E-8C7FD240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77988" y="1375001"/>
                <a:ext cx="10863926" cy="461665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EDEF3278-498D-472B-9238-C38A53283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99717"/>
            <a:ext cx="7240010" cy="436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512D3-E6DD-4709-9B37-067DCF15057C}"/>
                  </a:ext>
                </a:extLst>
              </p:cNvPr>
              <p:cNvSpPr txBox="1"/>
              <p:nvPr/>
            </p:nvSpPr>
            <p:spPr>
              <a:xfrm>
                <a:off x="-1021997" y="3429000"/>
                <a:ext cx="6931478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𝑃𝐴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512D3-E6DD-4709-9B37-067DCF150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1997" y="3429000"/>
                <a:ext cx="6931478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76916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24AD23-AF77-41A4-959E-8C7FD240A7AA}"/>
              </a:ext>
            </a:extLst>
          </p:cNvPr>
          <p:cNvSpPr txBox="1">
            <a:spLocks/>
          </p:cNvSpPr>
          <p:nvPr/>
        </p:nvSpPr>
        <p:spPr bwMode="auto">
          <a:xfrm>
            <a:off x="608012" y="1375001"/>
            <a:ext cx="8833608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Phase 5. Adding determinant of key matrix B to message matrix component</a:t>
            </a:r>
            <a:endParaRPr 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76C8990-5079-425A-8688-AC10BAB3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433" y="2043578"/>
            <a:ext cx="6264600" cy="4182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7E414-3723-4C46-94F3-47E76ACE9C59}"/>
                  </a:ext>
                </a:extLst>
              </p:cNvPr>
              <p:cNvSpPr txBox="1"/>
              <p:nvPr/>
            </p:nvSpPr>
            <p:spPr>
              <a:xfrm>
                <a:off x="381792" y="2781619"/>
                <a:ext cx="4800600" cy="2239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10,1</m:t>
                                        </m:r>
                                      </m:sub>
                                    </m:s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1,10</m:t>
                                        </m:r>
                                      </m:sub>
                                    </m:s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0">
                                            <a:latin typeface="Cambria Math" panose="02040503050406030204" pitchFamily="18" charset="0"/>
                                          </a:rPr>
                                          <m:t>10,10</m:t>
                                        </m:r>
                                      </m:sub>
                                    </m:s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ko-KR" altLang="en-US" sz="2000" i="0">
                                        <a:latin typeface="Cambria Math" panose="02040503050406030204" pitchFamily="18" charset="0"/>
                                      </a:rPr>
                                      <m:t>10,10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7E414-3723-4C46-94F3-47E76ACE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" y="2781619"/>
                <a:ext cx="4800600" cy="2239716"/>
              </a:xfrm>
              <a:prstGeom prst="rect">
                <a:avLst/>
              </a:prstGeom>
              <a:blipFill>
                <a:blip r:embed="rId3"/>
                <a:stretch>
                  <a:fillRect r="-2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76420"/>
      </p:ext>
    </p:extLst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24AD23-AF77-41A4-959E-8C7FD240A7AA}"/>
              </a:ext>
            </a:extLst>
          </p:cNvPr>
          <p:cNvSpPr txBox="1">
            <a:spLocks/>
          </p:cNvSpPr>
          <p:nvPr/>
        </p:nvSpPr>
        <p:spPr bwMode="auto">
          <a:xfrm>
            <a:off x="842204" y="1447800"/>
            <a:ext cx="5861808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Phase 6. Decoding initial input message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AA753C4-B1E2-4A78-BBB2-E6E331CC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23" y="2167086"/>
            <a:ext cx="8069977" cy="3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8429"/>
      </p:ext>
    </p:extLst>
  </p:cSld>
  <p:clrMapOvr>
    <a:masterClrMapping/>
  </p:clrMapOvr>
  <p:transition spd="slow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53A4B-1807-40DC-A767-234E5A7314DE}"/>
              </a:ext>
            </a:extLst>
          </p:cNvPr>
          <p:cNvSpPr txBox="1"/>
          <p:nvPr/>
        </p:nvSpPr>
        <p:spPr>
          <a:xfrm>
            <a:off x="1004886" y="682649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D5C7123-A2CE-4893-A7B0-3A497179F2C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57FCD1-2BBA-45DA-88C3-AEF45AC41B4B}"/>
              </a:ext>
            </a:extLst>
          </p:cNvPr>
          <p:cNvSpPr txBox="1">
            <a:spLocks/>
          </p:cNvSpPr>
          <p:nvPr/>
        </p:nvSpPr>
        <p:spPr bwMode="auto">
          <a:xfrm>
            <a:off x="-230188" y="1375146"/>
            <a:ext cx="4495800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 key matrix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A58B7-B20C-4CDF-A0FE-4E3B5E7D1340}"/>
                  </a:ext>
                </a:extLst>
              </p:cNvPr>
              <p:cNvSpPr txBox="1"/>
              <p:nvPr/>
            </p:nvSpPr>
            <p:spPr>
              <a:xfrm>
                <a:off x="608012" y="1836811"/>
                <a:ext cx="9677400" cy="3123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28270" algn="just">
                  <a:lnSpc>
                    <a:spcPct val="10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𝐴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8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indent="128270" algn="just">
                  <a:lnSpc>
                    <a:spcPct val="105000"/>
                  </a:lnSpc>
                </a:pPr>
                <a:r>
                  <a:rPr lang="en-US" altLang="ko-KR" sz="18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 </a:t>
                </a:r>
                <a:endParaRPr lang="ko-KR" altLang="ko-KR" sz="18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A58B7-B20C-4CDF-A0FE-4E3B5E7D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836811"/>
                <a:ext cx="9677400" cy="3123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C6FF2-DA60-41AB-A867-538056E5EBEF}"/>
                  </a:ext>
                </a:extLst>
              </p:cNvPr>
              <p:cNvSpPr txBox="1"/>
              <p:nvPr/>
            </p:nvSpPr>
            <p:spPr>
              <a:xfrm>
                <a:off x="0" y="5195916"/>
                <a:ext cx="6376306" cy="1035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C6FF2-DA60-41AB-A867-538056E5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5916"/>
                <a:ext cx="6376306" cy="1035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7661"/>
      </p:ext>
    </p:extLst>
  </p:cSld>
  <p:clrMapOvr>
    <a:masterClrMapping/>
  </p:clrMapOvr>
  <p:transition spd="slow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D54EF187-6FD8-4AAE-9EF6-B4B00AFE572D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FD1F9-FE54-46DB-9679-22267DDAB21D}"/>
              </a:ext>
            </a:extLst>
          </p:cNvPr>
          <p:cNvSpPr txBox="1"/>
          <p:nvPr/>
        </p:nvSpPr>
        <p:spPr>
          <a:xfrm>
            <a:off x="1004886" y="682649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Algorithm &amp; Result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D79AF08E-FC8F-45B7-AD2E-9AC6C1D900CE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E469F-AF6A-4853-8DE4-6F7A801D50C6}"/>
              </a:ext>
            </a:extLst>
          </p:cNvPr>
          <p:cNvSpPr txBox="1"/>
          <p:nvPr/>
        </p:nvSpPr>
        <p:spPr>
          <a:xfrm>
            <a:off x="976084" y="1843950"/>
            <a:ext cx="10972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Encryption message and decoding it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performed well. </a:t>
            </a:r>
          </a:p>
          <a:p>
            <a:endParaRPr lang="en-US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There will be small challenge – The phase 3, 4. </a:t>
            </a:r>
          </a:p>
          <a:p>
            <a:endParaRPr lang="en-US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 message matrix must be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n-by-n matrix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which can contain at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most n-by-n texts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, and as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 message become long, the key matrix must be large, too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. </a:t>
            </a:r>
          </a:p>
          <a:p>
            <a:endParaRPr lang="en-US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So, the computer should compute the multiplying matrix process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no matter how long the message and the key matrix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. – This may require additional studies to overcome the difficulty by machine learning.</a:t>
            </a:r>
            <a:endParaRPr lang="ko-KR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73891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4005" y="72851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Conclusion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BE43C-90B1-4C83-AF01-BEF3A6B9C101}"/>
              </a:ext>
            </a:extLst>
          </p:cNvPr>
          <p:cNvSpPr txBox="1"/>
          <p:nvPr/>
        </p:nvSpPr>
        <p:spPr>
          <a:xfrm>
            <a:off x="836612" y="1846323"/>
            <a:ext cx="10923697" cy="378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63500"/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In our study, we used fixed key matrices. But, if we apply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 key generation algorithm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when apply actual environment,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security is enhanced as the number of cases increases.</a:t>
            </a:r>
          </a:p>
          <a:p>
            <a:pPr marL="128270" indent="63500"/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pPr marL="128270" indent="63500"/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Also, there will be following potential security risks - When multiplying the inverse and then multiplying the original matrix again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,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 key matrix used in the inverse process is exposed.</a:t>
            </a:r>
          </a:p>
          <a:p>
            <a:pPr marL="128270"/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pPr marL="128270"/>
            <a:r>
              <a:rPr lang="en-US" altLang="ko-KR" sz="20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And when different matrices have the same determinant used during add and subtract process. So, the follow-up studies are required to prevent these problems.</a:t>
            </a:r>
            <a:endParaRPr lang="ko-KR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pPr indent="128270" algn="just">
              <a:lnSpc>
                <a:spcPct val="105000"/>
              </a:lnSpc>
            </a:pPr>
            <a:r>
              <a:rPr lang="en-US" altLang="ko-KR" sz="200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 </a:t>
            </a:r>
            <a:endParaRPr lang="ko-KR" altLang="ko-KR" sz="200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035937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73"/>
          <p:cNvSpPr>
            <a:spLocks noChangeArrowheads="1"/>
          </p:cNvSpPr>
          <p:nvPr/>
        </p:nvSpPr>
        <p:spPr bwMode="auto">
          <a:xfrm>
            <a:off x="989012" y="4648200"/>
            <a:ext cx="20601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B050"/>
                </a:solidFill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</a:t>
            </a:r>
            <a:r>
              <a:rPr lang="en-US" sz="16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Team Members</a:t>
            </a:r>
            <a:endParaRPr lang="en-US" sz="16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37" name="Rectangle 458"/>
          <p:cNvSpPr>
            <a:spLocks noChangeArrowheads="1"/>
          </p:cNvSpPr>
          <p:nvPr/>
        </p:nvSpPr>
        <p:spPr bwMode="auto">
          <a:xfrm>
            <a:off x="2392938" y="2445372"/>
            <a:ext cx="15544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sz="16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Introduction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85" name="Block Arc 5"/>
          <p:cNvSpPr/>
          <p:nvPr/>
        </p:nvSpPr>
        <p:spPr>
          <a:xfrm rot="10800000">
            <a:off x="6706157" y="2816711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6" name="Block Arc 6"/>
          <p:cNvSpPr/>
          <p:nvPr/>
        </p:nvSpPr>
        <p:spPr>
          <a:xfrm>
            <a:off x="8128028" y="2816711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7" name="Block Arc 7"/>
          <p:cNvSpPr/>
          <p:nvPr/>
        </p:nvSpPr>
        <p:spPr>
          <a:xfrm>
            <a:off x="5284285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8" name="Block Arc 8"/>
          <p:cNvSpPr/>
          <p:nvPr/>
        </p:nvSpPr>
        <p:spPr>
          <a:xfrm rot="10800000">
            <a:off x="3862413" y="2816710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9" name="Block Arc 9"/>
          <p:cNvSpPr/>
          <p:nvPr/>
        </p:nvSpPr>
        <p:spPr>
          <a:xfrm>
            <a:off x="2440541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1" name="Block Arc 8"/>
          <p:cNvSpPr/>
          <p:nvPr/>
        </p:nvSpPr>
        <p:spPr>
          <a:xfrm rot="10800000">
            <a:off x="1022231" y="2816710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2" name="Block Arc 9"/>
          <p:cNvSpPr/>
          <p:nvPr/>
        </p:nvSpPr>
        <p:spPr>
          <a:xfrm>
            <a:off x="-385353" y="2816710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3" name="Block Arc 5"/>
          <p:cNvSpPr/>
          <p:nvPr/>
        </p:nvSpPr>
        <p:spPr>
          <a:xfrm rot="10800000">
            <a:off x="9545903" y="2816711"/>
            <a:ext cx="1620159" cy="1605345"/>
          </a:xfrm>
          <a:prstGeom prst="blockArc">
            <a:avLst>
              <a:gd name="adj1" fmla="val 10800000"/>
              <a:gd name="adj2" fmla="val 21562961"/>
              <a:gd name="adj3" fmla="val 1243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4" name="Block Arc 6"/>
          <p:cNvSpPr/>
          <p:nvPr/>
        </p:nvSpPr>
        <p:spPr>
          <a:xfrm>
            <a:off x="10967774" y="2816711"/>
            <a:ext cx="1620159" cy="1605345"/>
          </a:xfrm>
          <a:prstGeom prst="blockArc">
            <a:avLst>
              <a:gd name="adj1" fmla="val 10800000"/>
              <a:gd name="adj2" fmla="val 78694"/>
              <a:gd name="adj3" fmla="val 1242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1938742" y="389934"/>
            <a:ext cx="45720" cy="1554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01705" y="7285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" pitchFamily="34" charset="0"/>
              </a:rPr>
              <a:t>INDEX</a:t>
            </a:r>
          </a:p>
        </p:txBody>
      </p:sp>
      <p:sp>
        <p:nvSpPr>
          <p:cNvPr id="20" name="Rectangle 573">
            <a:extLst>
              <a:ext uri="{FF2B5EF4-FFF2-40B4-BE49-F238E27FC236}">
                <a16:creationId xmlns:a16="http://schemas.microsoft.com/office/drawing/2014/main" id="{AC28474F-5FCB-4C56-8262-8FE3E145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4648200"/>
            <a:ext cx="1953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B050"/>
                </a:solidFill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sz="16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Related Works</a:t>
            </a:r>
            <a:endParaRPr lang="en-US" sz="16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1" name="Rectangle 458">
            <a:extLst>
              <a:ext uri="{FF2B5EF4-FFF2-40B4-BE49-F238E27FC236}">
                <a16:creationId xmlns:a16="http://schemas.microsoft.com/office/drawing/2014/main" id="{F3F097ED-3F0F-43F3-96E1-27D48BAD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776" y="2447377"/>
            <a:ext cx="12369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sz="16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Math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2" name="Rectangle 573">
            <a:extLst>
              <a:ext uri="{FF2B5EF4-FFF2-40B4-BE49-F238E27FC236}">
                <a16:creationId xmlns:a16="http://schemas.microsoft.com/office/drawing/2014/main" id="{4849EC54-703B-4E08-8747-BD3CB831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143" y="4626930"/>
            <a:ext cx="21947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B050"/>
                </a:solidFill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sz="14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Algorithm &amp; </a:t>
            </a:r>
            <a:r>
              <a:rPr lang="en-US" sz="16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Result</a:t>
            </a:r>
            <a:endParaRPr lang="en-US" sz="16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3" name="Rectangle 458">
            <a:extLst>
              <a:ext uri="{FF2B5EF4-FFF2-40B4-BE49-F238E27FC236}">
                <a16:creationId xmlns:a16="http://schemas.microsoft.com/office/drawing/2014/main" id="{C8610F19-B530-4A88-B8A5-DA2C651A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16" y="2447378"/>
            <a:ext cx="14698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latin typeface="Bauhaus 93" panose="04030905020B02020C02" pitchFamily="82" charset="0"/>
                <a:ea typeface="HY견고딕" panose="02030600000101010101" pitchFamily="18" charset="-127"/>
                <a:cs typeface="Microsoft GothicNeo" panose="020B0500000101010101" pitchFamily="50" charset="-127"/>
              </a:rPr>
              <a:t>• </a:t>
            </a:r>
            <a:r>
              <a:rPr lang="en-US" sz="16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Conclusion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02"/>
          <p:cNvSpPr>
            <a:spLocks/>
          </p:cNvSpPr>
          <p:nvPr/>
        </p:nvSpPr>
        <p:spPr bwMode="auto">
          <a:xfrm>
            <a:off x="3641884" y="2816542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FFDE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4" name="Freeform 203"/>
          <p:cNvSpPr>
            <a:spLocks/>
          </p:cNvSpPr>
          <p:nvPr/>
        </p:nvSpPr>
        <p:spPr bwMode="auto">
          <a:xfrm>
            <a:off x="3641884" y="2816542"/>
            <a:ext cx="1082675" cy="4921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40" y="81"/>
              </a:cxn>
              <a:cxn ang="0">
                <a:pos x="0" y="213"/>
              </a:cxn>
              <a:cxn ang="0">
                <a:pos x="235" y="213"/>
              </a:cxn>
              <a:cxn ang="0">
                <a:pos x="469" y="213"/>
              </a:cxn>
              <a:cxn ang="0">
                <a:pos x="429" y="81"/>
              </a:cxn>
              <a:cxn ang="0">
                <a:pos x="283" y="1"/>
              </a:cxn>
              <a:cxn ang="0">
                <a:pos x="188" y="0"/>
              </a:cxn>
            </a:cxnLst>
            <a:rect l="0" t="0" r="r" b="b"/>
            <a:pathLst>
              <a:path w="469" h="213">
                <a:moveTo>
                  <a:pt x="188" y="0"/>
                </a:moveTo>
                <a:cubicBezTo>
                  <a:pt x="84" y="46"/>
                  <a:pt x="53" y="70"/>
                  <a:pt x="40" y="81"/>
                </a:cubicBezTo>
                <a:cubicBezTo>
                  <a:pt x="21" y="97"/>
                  <a:pt x="11" y="160"/>
                  <a:pt x="0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469" y="213"/>
                  <a:pt x="469" y="213"/>
                  <a:pt x="469" y="213"/>
                </a:cubicBezTo>
                <a:cubicBezTo>
                  <a:pt x="458" y="160"/>
                  <a:pt x="448" y="97"/>
                  <a:pt x="429" y="81"/>
                </a:cubicBezTo>
                <a:cubicBezTo>
                  <a:pt x="416" y="70"/>
                  <a:pt x="386" y="46"/>
                  <a:pt x="283" y="1"/>
                </a:cubicBezTo>
                <a:lnTo>
                  <a:pt x="188" y="0"/>
                </a:lnTo>
                <a:close/>
              </a:path>
            </a:pathLst>
          </a:custGeom>
          <a:solidFill>
            <a:srgbClr val="00B050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5" name="Freeform 204"/>
          <p:cNvSpPr>
            <a:spLocks/>
          </p:cNvSpPr>
          <p:nvPr/>
        </p:nvSpPr>
        <p:spPr bwMode="auto">
          <a:xfrm>
            <a:off x="4065747" y="2464117"/>
            <a:ext cx="233363" cy="487363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39"/>
              </a:cxn>
              <a:cxn ang="0">
                <a:pos x="0" y="177"/>
              </a:cxn>
              <a:cxn ang="0">
                <a:pos x="101" y="177"/>
              </a:cxn>
              <a:cxn ang="0">
                <a:pos x="101" y="139"/>
              </a:cxn>
              <a:cxn ang="0">
                <a:pos x="101" y="62"/>
              </a:cxn>
              <a:cxn ang="0">
                <a:pos x="0" y="62"/>
              </a:cxn>
            </a:cxnLst>
            <a:rect l="0" t="0" r="r" b="b"/>
            <a:pathLst>
              <a:path w="101" h="211">
                <a:moveTo>
                  <a:pt x="0" y="62"/>
                </a:moveTo>
                <a:cubicBezTo>
                  <a:pt x="0" y="139"/>
                  <a:pt x="0" y="139"/>
                  <a:pt x="0" y="139"/>
                </a:cubicBezTo>
                <a:cubicBezTo>
                  <a:pt x="0" y="177"/>
                  <a:pt x="0" y="177"/>
                  <a:pt x="0" y="177"/>
                </a:cubicBezTo>
                <a:cubicBezTo>
                  <a:pt x="28" y="210"/>
                  <a:pt x="73" y="211"/>
                  <a:pt x="101" y="177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1" y="0"/>
                  <a:pt x="0" y="0"/>
                  <a:pt x="0" y="62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6" name="Freeform 205"/>
          <p:cNvSpPr>
            <a:spLocks/>
          </p:cNvSpPr>
          <p:nvPr/>
        </p:nvSpPr>
        <p:spPr bwMode="auto">
          <a:xfrm>
            <a:off x="3856197" y="2433954"/>
            <a:ext cx="96838" cy="142875"/>
          </a:xfrm>
          <a:custGeom>
            <a:avLst/>
            <a:gdLst/>
            <a:ahLst/>
            <a:cxnLst>
              <a:cxn ang="0">
                <a:pos x="12" y="3"/>
              </a:cxn>
              <a:cxn ang="0">
                <a:pos x="37" y="25"/>
              </a:cxn>
              <a:cxn ang="0">
                <a:pos x="30" y="59"/>
              </a:cxn>
              <a:cxn ang="0">
                <a:pos x="5" y="36"/>
              </a:cxn>
              <a:cxn ang="0">
                <a:pos x="12" y="3"/>
              </a:cxn>
            </a:cxnLst>
            <a:rect l="0" t="0" r="r" b="b"/>
            <a:pathLst>
              <a:path w="42" h="62">
                <a:moveTo>
                  <a:pt x="12" y="3"/>
                </a:moveTo>
                <a:cubicBezTo>
                  <a:pt x="20" y="0"/>
                  <a:pt x="32" y="10"/>
                  <a:pt x="37" y="25"/>
                </a:cubicBezTo>
                <a:cubicBezTo>
                  <a:pt x="42" y="41"/>
                  <a:pt x="39" y="56"/>
                  <a:pt x="30" y="59"/>
                </a:cubicBezTo>
                <a:cubicBezTo>
                  <a:pt x="21" y="62"/>
                  <a:pt x="10" y="51"/>
                  <a:pt x="5" y="36"/>
                </a:cubicBezTo>
                <a:cubicBezTo>
                  <a:pt x="0" y="21"/>
                  <a:pt x="3" y="6"/>
                  <a:pt x="12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7" name="Freeform 207"/>
          <p:cNvSpPr>
            <a:spLocks/>
          </p:cNvSpPr>
          <p:nvPr/>
        </p:nvSpPr>
        <p:spPr bwMode="auto">
          <a:xfrm>
            <a:off x="4413409" y="2433954"/>
            <a:ext cx="96838" cy="142875"/>
          </a:xfrm>
          <a:custGeom>
            <a:avLst/>
            <a:gdLst/>
            <a:ahLst/>
            <a:cxnLst>
              <a:cxn ang="0">
                <a:pos x="30" y="3"/>
              </a:cxn>
              <a:cxn ang="0">
                <a:pos x="5" y="25"/>
              </a:cxn>
              <a:cxn ang="0">
                <a:pos x="12" y="59"/>
              </a:cxn>
              <a:cxn ang="0">
                <a:pos x="37" y="36"/>
              </a:cxn>
              <a:cxn ang="0">
                <a:pos x="30" y="3"/>
              </a:cxn>
            </a:cxnLst>
            <a:rect l="0" t="0" r="r" b="b"/>
            <a:pathLst>
              <a:path w="42" h="62">
                <a:moveTo>
                  <a:pt x="30" y="3"/>
                </a:moveTo>
                <a:cubicBezTo>
                  <a:pt x="21" y="0"/>
                  <a:pt x="10" y="10"/>
                  <a:pt x="5" y="25"/>
                </a:cubicBezTo>
                <a:cubicBezTo>
                  <a:pt x="0" y="41"/>
                  <a:pt x="3" y="56"/>
                  <a:pt x="12" y="59"/>
                </a:cubicBezTo>
                <a:cubicBezTo>
                  <a:pt x="21" y="62"/>
                  <a:pt x="32" y="51"/>
                  <a:pt x="37" y="36"/>
                </a:cubicBezTo>
                <a:cubicBezTo>
                  <a:pt x="42" y="21"/>
                  <a:pt x="39" y="6"/>
                  <a:pt x="30" y="3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8" name="Freeform 208"/>
          <p:cNvSpPr>
            <a:spLocks/>
          </p:cNvSpPr>
          <p:nvPr/>
        </p:nvSpPr>
        <p:spPr bwMode="auto">
          <a:xfrm>
            <a:off x="3791109" y="2130742"/>
            <a:ext cx="782638" cy="660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76" y="228"/>
              </a:cxn>
              <a:cxn ang="0">
                <a:pos x="170" y="286"/>
              </a:cxn>
              <a:cxn ang="0">
                <a:pos x="263" y="228"/>
              </a:cxn>
              <a:cxn ang="0">
                <a:pos x="170" y="0"/>
              </a:cxn>
            </a:cxnLst>
            <a:rect l="0" t="0" r="r" b="b"/>
            <a:pathLst>
              <a:path w="339" h="286">
                <a:moveTo>
                  <a:pt x="170" y="0"/>
                </a:moveTo>
                <a:cubicBezTo>
                  <a:pt x="0" y="0"/>
                  <a:pt x="65" y="212"/>
                  <a:pt x="76" y="228"/>
                </a:cubicBezTo>
                <a:cubicBezTo>
                  <a:pt x="88" y="246"/>
                  <a:pt x="142" y="286"/>
                  <a:pt x="170" y="286"/>
                </a:cubicBezTo>
                <a:cubicBezTo>
                  <a:pt x="197" y="286"/>
                  <a:pt x="251" y="246"/>
                  <a:pt x="263" y="228"/>
                </a:cubicBezTo>
                <a:cubicBezTo>
                  <a:pt x="274" y="212"/>
                  <a:pt x="339" y="0"/>
                  <a:pt x="170" y="0"/>
                </a:cubicBez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9" name="Freeform 209"/>
          <p:cNvSpPr>
            <a:spLocks/>
          </p:cNvSpPr>
          <p:nvPr/>
        </p:nvSpPr>
        <p:spPr bwMode="auto">
          <a:xfrm>
            <a:off x="3884612" y="2057400"/>
            <a:ext cx="617538" cy="500063"/>
          </a:xfrm>
          <a:custGeom>
            <a:avLst/>
            <a:gdLst/>
            <a:ahLst/>
            <a:cxnLst>
              <a:cxn ang="0">
                <a:pos x="52" y="105"/>
              </a:cxn>
              <a:cxn ang="0">
                <a:pos x="20" y="217"/>
              </a:cxn>
              <a:cxn ang="0">
                <a:pos x="33" y="59"/>
              </a:cxn>
              <a:cxn ang="0">
                <a:pos x="205" y="42"/>
              </a:cxn>
              <a:cxn ang="0">
                <a:pos x="240" y="208"/>
              </a:cxn>
              <a:cxn ang="0">
                <a:pos x="204" y="106"/>
              </a:cxn>
              <a:cxn ang="0">
                <a:pos x="52" y="105"/>
              </a:cxn>
            </a:cxnLst>
            <a:rect l="0" t="0" r="r" b="b"/>
            <a:pathLst>
              <a:path w="268" h="217">
                <a:moveTo>
                  <a:pt x="52" y="105"/>
                </a:moveTo>
                <a:cubicBezTo>
                  <a:pt x="42" y="159"/>
                  <a:pt x="18" y="154"/>
                  <a:pt x="20" y="217"/>
                </a:cubicBezTo>
                <a:cubicBezTo>
                  <a:pt x="12" y="168"/>
                  <a:pt x="0" y="102"/>
                  <a:pt x="33" y="59"/>
                </a:cubicBezTo>
                <a:cubicBezTo>
                  <a:pt x="60" y="25"/>
                  <a:pt x="148" y="0"/>
                  <a:pt x="205" y="42"/>
                </a:cubicBezTo>
                <a:cubicBezTo>
                  <a:pt x="268" y="55"/>
                  <a:pt x="249" y="184"/>
                  <a:pt x="240" y="208"/>
                </a:cubicBezTo>
                <a:cubicBezTo>
                  <a:pt x="234" y="169"/>
                  <a:pt x="221" y="152"/>
                  <a:pt x="204" y="106"/>
                </a:cubicBezTo>
                <a:cubicBezTo>
                  <a:pt x="182" y="122"/>
                  <a:pt x="91" y="39"/>
                  <a:pt x="52" y="10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0" name="Freeform 210"/>
          <p:cNvSpPr>
            <a:spLocks/>
          </p:cNvSpPr>
          <p:nvPr/>
        </p:nvSpPr>
        <p:spPr bwMode="auto">
          <a:xfrm>
            <a:off x="4019709" y="2930842"/>
            <a:ext cx="309563" cy="377825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0" y="21"/>
              </a:cxn>
              <a:cxn ang="0">
                <a:pos x="27" y="164"/>
              </a:cxn>
              <a:cxn ang="0">
                <a:pos x="123" y="164"/>
              </a:cxn>
              <a:cxn ang="0">
                <a:pos x="134" y="22"/>
              </a:cxn>
              <a:cxn ang="0">
                <a:pos x="71" y="0"/>
              </a:cxn>
            </a:cxnLst>
            <a:rect l="0" t="0" r="r" b="b"/>
            <a:pathLst>
              <a:path w="134" h="164">
                <a:moveTo>
                  <a:pt x="71" y="0"/>
                </a:moveTo>
                <a:cubicBezTo>
                  <a:pt x="71" y="0"/>
                  <a:pt x="0" y="17"/>
                  <a:pt x="0" y="21"/>
                </a:cubicBezTo>
                <a:cubicBezTo>
                  <a:pt x="0" y="26"/>
                  <a:pt x="27" y="164"/>
                  <a:pt x="27" y="164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34" y="22"/>
                  <a:pt x="134" y="22"/>
                  <a:pt x="134" y="22"/>
                </a:cubicBez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1" name="Freeform 211"/>
          <p:cNvSpPr>
            <a:spLocks/>
          </p:cNvSpPr>
          <p:nvPr/>
        </p:nvSpPr>
        <p:spPr bwMode="auto">
          <a:xfrm>
            <a:off x="3913347" y="2821304"/>
            <a:ext cx="203200" cy="487363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32"/>
              </a:cxn>
              <a:cxn ang="0">
                <a:pos x="128" y="307"/>
              </a:cxn>
              <a:cxn ang="0">
                <a:pos x="73" y="307"/>
              </a:cxn>
              <a:cxn ang="0">
                <a:pos x="14" y="185"/>
              </a:cxn>
              <a:cxn ang="0">
                <a:pos x="70" y="147"/>
              </a:cxn>
              <a:cxn ang="0">
                <a:pos x="0" y="114"/>
              </a:cxn>
              <a:cxn ang="0">
                <a:pos x="66" y="13"/>
              </a:cxn>
              <a:cxn ang="0">
                <a:pos x="96" y="0"/>
              </a:cxn>
            </a:cxnLst>
            <a:rect l="0" t="0" r="r" b="b"/>
            <a:pathLst>
              <a:path w="128" h="307">
                <a:moveTo>
                  <a:pt x="96" y="0"/>
                </a:moveTo>
                <a:lnTo>
                  <a:pt x="96" y="32"/>
                </a:lnTo>
                <a:lnTo>
                  <a:pt x="128" y="307"/>
                </a:lnTo>
                <a:lnTo>
                  <a:pt x="73" y="307"/>
                </a:lnTo>
                <a:lnTo>
                  <a:pt x="14" y="185"/>
                </a:lnTo>
                <a:lnTo>
                  <a:pt x="70" y="147"/>
                </a:lnTo>
                <a:lnTo>
                  <a:pt x="0" y="114"/>
                </a:lnTo>
                <a:lnTo>
                  <a:pt x="66" y="13"/>
                </a:lnTo>
                <a:lnTo>
                  <a:pt x="96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" name="Freeform 212"/>
          <p:cNvSpPr>
            <a:spLocks/>
          </p:cNvSpPr>
          <p:nvPr/>
        </p:nvSpPr>
        <p:spPr bwMode="auto">
          <a:xfrm>
            <a:off x="4248309" y="2821304"/>
            <a:ext cx="203200" cy="48736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32"/>
              </a:cxn>
              <a:cxn ang="0">
                <a:pos x="0" y="307"/>
              </a:cxn>
              <a:cxn ang="0">
                <a:pos x="54" y="307"/>
              </a:cxn>
              <a:cxn ang="0">
                <a:pos x="115" y="185"/>
              </a:cxn>
              <a:cxn ang="0">
                <a:pos x="57" y="147"/>
              </a:cxn>
              <a:cxn ang="0">
                <a:pos x="128" y="114"/>
              </a:cxn>
              <a:cxn ang="0">
                <a:pos x="70" y="16"/>
              </a:cxn>
              <a:cxn ang="0">
                <a:pos x="32" y="0"/>
              </a:cxn>
            </a:cxnLst>
            <a:rect l="0" t="0" r="r" b="b"/>
            <a:pathLst>
              <a:path w="128" h="307">
                <a:moveTo>
                  <a:pt x="32" y="0"/>
                </a:moveTo>
                <a:lnTo>
                  <a:pt x="32" y="32"/>
                </a:lnTo>
                <a:lnTo>
                  <a:pt x="0" y="307"/>
                </a:lnTo>
                <a:lnTo>
                  <a:pt x="54" y="307"/>
                </a:lnTo>
                <a:lnTo>
                  <a:pt x="115" y="185"/>
                </a:lnTo>
                <a:lnTo>
                  <a:pt x="57" y="147"/>
                </a:lnTo>
                <a:lnTo>
                  <a:pt x="128" y="114"/>
                </a:lnTo>
                <a:lnTo>
                  <a:pt x="70" y="16"/>
                </a:lnTo>
                <a:lnTo>
                  <a:pt x="3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3" name="Freeform 213"/>
          <p:cNvSpPr>
            <a:spLocks/>
          </p:cNvSpPr>
          <p:nvPr/>
        </p:nvSpPr>
        <p:spPr bwMode="auto">
          <a:xfrm>
            <a:off x="4057809" y="2784792"/>
            <a:ext cx="127000" cy="2476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26"/>
              </a:cxn>
              <a:cxn ang="0">
                <a:pos x="17" y="156"/>
              </a:cxn>
              <a:cxn ang="0">
                <a:pos x="80" y="92"/>
              </a:cxn>
              <a:cxn ang="0">
                <a:pos x="5" y="0"/>
              </a:cxn>
            </a:cxnLst>
            <a:rect l="0" t="0" r="r" b="b"/>
            <a:pathLst>
              <a:path w="80" h="156">
                <a:moveTo>
                  <a:pt x="5" y="0"/>
                </a:moveTo>
                <a:lnTo>
                  <a:pt x="0" y="26"/>
                </a:lnTo>
                <a:lnTo>
                  <a:pt x="17" y="156"/>
                </a:lnTo>
                <a:lnTo>
                  <a:pt x="80" y="92"/>
                </a:lnTo>
                <a:lnTo>
                  <a:pt x="5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4" name="Freeform 214"/>
          <p:cNvSpPr>
            <a:spLocks/>
          </p:cNvSpPr>
          <p:nvPr/>
        </p:nvSpPr>
        <p:spPr bwMode="auto">
          <a:xfrm>
            <a:off x="4134009" y="2930842"/>
            <a:ext cx="98425" cy="984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2" y="43"/>
              </a:cxn>
              <a:cxn ang="0">
                <a:pos x="31" y="43"/>
              </a:cxn>
              <a:cxn ang="0">
                <a:pos x="43" y="24"/>
              </a:cxn>
              <a:cxn ang="0">
                <a:pos x="22" y="0"/>
              </a:cxn>
              <a:cxn ang="0">
                <a:pos x="0" y="24"/>
              </a:cxn>
            </a:cxnLst>
            <a:rect l="0" t="0" r="r" b="b"/>
            <a:pathLst>
              <a:path w="43" h="43">
                <a:moveTo>
                  <a:pt x="0" y="24"/>
                </a:moveTo>
                <a:cubicBezTo>
                  <a:pt x="12" y="43"/>
                  <a:pt x="12" y="43"/>
                  <a:pt x="12" y="43"/>
                </a:cubicBezTo>
                <a:cubicBezTo>
                  <a:pt x="18" y="43"/>
                  <a:pt x="25" y="43"/>
                  <a:pt x="31" y="43"/>
                </a:cubicBezTo>
                <a:cubicBezTo>
                  <a:pt x="43" y="24"/>
                  <a:pt x="43" y="24"/>
                  <a:pt x="43" y="24"/>
                </a:cubicBezTo>
                <a:cubicBezTo>
                  <a:pt x="22" y="0"/>
                  <a:pt x="22" y="0"/>
                  <a:pt x="22" y="0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5" name="Freeform 215"/>
          <p:cNvSpPr>
            <a:spLocks/>
          </p:cNvSpPr>
          <p:nvPr/>
        </p:nvSpPr>
        <p:spPr bwMode="auto">
          <a:xfrm>
            <a:off x="4121309" y="3029267"/>
            <a:ext cx="122238" cy="2794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76"/>
              </a:cxn>
              <a:cxn ang="0">
                <a:pos x="77" y="176"/>
              </a:cxn>
              <a:cxn ang="0">
                <a:pos x="53" y="0"/>
              </a:cxn>
              <a:cxn ang="0">
                <a:pos x="25" y="0"/>
              </a:cxn>
            </a:cxnLst>
            <a:rect l="0" t="0" r="r" b="b"/>
            <a:pathLst>
              <a:path w="77" h="176">
                <a:moveTo>
                  <a:pt x="25" y="0"/>
                </a:moveTo>
                <a:lnTo>
                  <a:pt x="0" y="176"/>
                </a:lnTo>
                <a:lnTo>
                  <a:pt x="77" y="176"/>
                </a:lnTo>
                <a:lnTo>
                  <a:pt x="53" y="0"/>
                </a:lnTo>
                <a:lnTo>
                  <a:pt x="25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6" name="Freeform 216"/>
          <p:cNvSpPr>
            <a:spLocks/>
          </p:cNvSpPr>
          <p:nvPr/>
        </p:nvSpPr>
        <p:spPr bwMode="auto">
          <a:xfrm>
            <a:off x="4184809" y="2784792"/>
            <a:ext cx="122238" cy="24923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" y="25"/>
              </a:cxn>
              <a:cxn ang="0">
                <a:pos x="61" y="157"/>
              </a:cxn>
              <a:cxn ang="0">
                <a:pos x="0" y="92"/>
              </a:cxn>
              <a:cxn ang="0">
                <a:pos x="72" y="0"/>
              </a:cxn>
            </a:cxnLst>
            <a:rect l="0" t="0" r="r" b="b"/>
            <a:pathLst>
              <a:path w="77" h="157">
                <a:moveTo>
                  <a:pt x="72" y="0"/>
                </a:moveTo>
                <a:lnTo>
                  <a:pt x="77" y="25"/>
                </a:lnTo>
                <a:lnTo>
                  <a:pt x="61" y="157"/>
                </a:lnTo>
                <a:lnTo>
                  <a:pt x="0" y="92"/>
                </a:lnTo>
                <a:lnTo>
                  <a:pt x="72" y="0"/>
                </a:lnTo>
                <a:close/>
              </a:path>
            </a:pathLst>
          </a:custGeom>
          <a:solidFill>
            <a:srgbClr val="E6E6E6"/>
          </a:solidFill>
          <a:ln w="6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7" name="Freeform 217"/>
          <p:cNvSpPr>
            <a:spLocks/>
          </p:cNvSpPr>
          <p:nvPr/>
        </p:nvSpPr>
        <p:spPr bwMode="auto">
          <a:xfrm>
            <a:off x="4032409" y="2195829"/>
            <a:ext cx="347663" cy="157163"/>
          </a:xfrm>
          <a:custGeom>
            <a:avLst/>
            <a:gdLst/>
            <a:ahLst/>
            <a:cxnLst>
              <a:cxn ang="0">
                <a:pos x="140" y="38"/>
              </a:cxn>
              <a:cxn ang="0">
                <a:pos x="2" y="27"/>
              </a:cxn>
              <a:cxn ang="0">
                <a:pos x="3" y="29"/>
              </a:cxn>
              <a:cxn ang="0">
                <a:pos x="104" y="45"/>
              </a:cxn>
              <a:cxn ang="0">
                <a:pos x="141" y="37"/>
              </a:cxn>
              <a:cxn ang="0">
                <a:pos x="140" y="38"/>
              </a:cxn>
            </a:cxnLst>
            <a:rect l="0" t="0" r="r" b="b"/>
            <a:pathLst>
              <a:path w="151" h="68">
                <a:moveTo>
                  <a:pt x="140" y="38"/>
                </a:moveTo>
                <a:cubicBezTo>
                  <a:pt x="128" y="68"/>
                  <a:pt x="30" y="0"/>
                  <a:pt x="2" y="27"/>
                </a:cubicBezTo>
                <a:cubicBezTo>
                  <a:pt x="0" y="28"/>
                  <a:pt x="2" y="30"/>
                  <a:pt x="3" y="29"/>
                </a:cubicBezTo>
                <a:cubicBezTo>
                  <a:pt x="36" y="16"/>
                  <a:pt x="72" y="35"/>
                  <a:pt x="104" y="45"/>
                </a:cubicBezTo>
                <a:cubicBezTo>
                  <a:pt x="110" y="47"/>
                  <a:pt x="151" y="57"/>
                  <a:pt x="141" y="37"/>
                </a:cubicBezTo>
                <a:cubicBezTo>
                  <a:pt x="141" y="37"/>
                  <a:pt x="140" y="37"/>
                  <a:pt x="140" y="3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8" name="Freeform 218"/>
          <p:cNvSpPr>
            <a:spLocks/>
          </p:cNvSpPr>
          <p:nvPr/>
        </p:nvSpPr>
        <p:spPr bwMode="auto">
          <a:xfrm>
            <a:off x="4078447" y="2230754"/>
            <a:ext cx="271463" cy="73025"/>
          </a:xfrm>
          <a:custGeom>
            <a:avLst/>
            <a:gdLst/>
            <a:ahLst/>
            <a:cxnLst>
              <a:cxn ang="0">
                <a:pos x="118" y="31"/>
              </a:cxn>
              <a:cxn ang="0">
                <a:pos x="2" y="0"/>
              </a:cxn>
              <a:cxn ang="0">
                <a:pos x="1" y="3"/>
              </a:cxn>
              <a:cxn ang="0">
                <a:pos x="59" y="20"/>
              </a:cxn>
              <a:cxn ang="0">
                <a:pos x="118" y="32"/>
              </a:cxn>
              <a:cxn ang="0">
                <a:pos x="118" y="31"/>
              </a:cxn>
            </a:cxnLst>
            <a:rect l="0" t="0" r="r" b="b"/>
            <a:pathLst>
              <a:path w="118" h="32">
                <a:moveTo>
                  <a:pt x="118" y="31"/>
                </a:moveTo>
                <a:cubicBezTo>
                  <a:pt x="77" y="29"/>
                  <a:pt x="42" y="0"/>
                  <a:pt x="2" y="0"/>
                </a:cubicBezTo>
                <a:cubicBezTo>
                  <a:pt x="0" y="0"/>
                  <a:pt x="0" y="2"/>
                  <a:pt x="1" y="3"/>
                </a:cubicBezTo>
                <a:cubicBezTo>
                  <a:pt x="21" y="9"/>
                  <a:pt x="40" y="14"/>
                  <a:pt x="59" y="20"/>
                </a:cubicBezTo>
                <a:cubicBezTo>
                  <a:pt x="78" y="27"/>
                  <a:pt x="98" y="32"/>
                  <a:pt x="118" y="32"/>
                </a:cubicBezTo>
                <a:cubicBezTo>
                  <a:pt x="118" y="32"/>
                  <a:pt x="118" y="31"/>
                  <a:pt x="118" y="31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9" name="Freeform 219"/>
          <p:cNvSpPr>
            <a:spLocks/>
          </p:cNvSpPr>
          <p:nvPr/>
        </p:nvSpPr>
        <p:spPr bwMode="auto">
          <a:xfrm>
            <a:off x="4138772" y="2230754"/>
            <a:ext cx="219075" cy="77788"/>
          </a:xfrm>
          <a:custGeom>
            <a:avLst/>
            <a:gdLst/>
            <a:ahLst/>
            <a:cxnLst>
              <a:cxn ang="0">
                <a:pos x="89" y="24"/>
              </a:cxn>
              <a:cxn ang="0">
                <a:pos x="57" y="19"/>
              </a:cxn>
              <a:cxn ang="0">
                <a:pos x="1" y="3"/>
              </a:cxn>
              <a:cxn ang="0">
                <a:pos x="1" y="6"/>
              </a:cxn>
              <a:cxn ang="0">
                <a:pos x="46" y="22"/>
              </a:cxn>
              <a:cxn ang="0">
                <a:pos x="73" y="30"/>
              </a:cxn>
              <a:cxn ang="0">
                <a:pos x="91" y="23"/>
              </a:cxn>
              <a:cxn ang="0">
                <a:pos x="89" y="24"/>
              </a:cxn>
            </a:cxnLst>
            <a:rect l="0" t="0" r="r" b="b"/>
            <a:pathLst>
              <a:path w="95" h="34">
                <a:moveTo>
                  <a:pt x="89" y="24"/>
                </a:moveTo>
                <a:cubicBezTo>
                  <a:pt x="90" y="29"/>
                  <a:pt x="61" y="20"/>
                  <a:pt x="57" y="19"/>
                </a:cubicBezTo>
                <a:cubicBezTo>
                  <a:pt x="39" y="13"/>
                  <a:pt x="21" y="0"/>
                  <a:pt x="1" y="3"/>
                </a:cubicBezTo>
                <a:cubicBezTo>
                  <a:pt x="0" y="4"/>
                  <a:pt x="0" y="6"/>
                  <a:pt x="1" y="6"/>
                </a:cubicBezTo>
                <a:cubicBezTo>
                  <a:pt x="16" y="12"/>
                  <a:pt x="31" y="16"/>
                  <a:pt x="46" y="22"/>
                </a:cubicBezTo>
                <a:cubicBezTo>
                  <a:pt x="55" y="25"/>
                  <a:pt x="64" y="28"/>
                  <a:pt x="73" y="30"/>
                </a:cubicBezTo>
                <a:cubicBezTo>
                  <a:pt x="78" y="31"/>
                  <a:pt x="95" y="34"/>
                  <a:pt x="91" y="23"/>
                </a:cubicBezTo>
                <a:cubicBezTo>
                  <a:pt x="90" y="22"/>
                  <a:pt x="89" y="23"/>
                  <a:pt x="89" y="2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0" name="Freeform 220"/>
          <p:cNvSpPr>
            <a:spLocks/>
          </p:cNvSpPr>
          <p:nvPr/>
        </p:nvSpPr>
        <p:spPr bwMode="auto">
          <a:xfrm>
            <a:off x="4419759" y="2459354"/>
            <a:ext cx="20638" cy="87313"/>
          </a:xfrm>
          <a:custGeom>
            <a:avLst/>
            <a:gdLst/>
            <a:ahLst/>
            <a:cxnLst>
              <a:cxn ang="0">
                <a:pos x="9" y="8"/>
              </a:cxn>
              <a:cxn ang="0">
                <a:pos x="7" y="6"/>
              </a:cxn>
              <a:cxn ang="0">
                <a:pos x="8" y="2"/>
              </a:cxn>
              <a:cxn ang="0">
                <a:pos x="6" y="0"/>
              </a:cxn>
              <a:cxn ang="0">
                <a:pos x="5" y="0"/>
              </a:cxn>
              <a:cxn ang="0">
                <a:pos x="4" y="1"/>
              </a:cxn>
              <a:cxn ang="0">
                <a:pos x="4" y="2"/>
              </a:cxn>
              <a:cxn ang="0">
                <a:pos x="4" y="2"/>
              </a:cxn>
              <a:cxn ang="0">
                <a:pos x="1" y="16"/>
              </a:cxn>
              <a:cxn ang="0">
                <a:pos x="0" y="30"/>
              </a:cxn>
              <a:cxn ang="0">
                <a:pos x="1" y="36"/>
              </a:cxn>
              <a:cxn ang="0">
                <a:pos x="4" y="36"/>
              </a:cxn>
              <a:cxn ang="0">
                <a:pos x="8" y="15"/>
              </a:cxn>
              <a:cxn ang="0">
                <a:pos x="9" y="8"/>
              </a:cxn>
            </a:cxnLst>
            <a:rect l="0" t="0" r="r" b="b"/>
            <a:pathLst>
              <a:path w="9" h="38">
                <a:moveTo>
                  <a:pt x="9" y="8"/>
                </a:moveTo>
                <a:cubicBezTo>
                  <a:pt x="9" y="7"/>
                  <a:pt x="8" y="6"/>
                  <a:pt x="7" y="6"/>
                </a:cubicBezTo>
                <a:cubicBezTo>
                  <a:pt x="7" y="5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7"/>
                  <a:pt x="2" y="12"/>
                  <a:pt x="1" y="16"/>
                </a:cubicBezTo>
                <a:cubicBezTo>
                  <a:pt x="1" y="21"/>
                  <a:pt x="1" y="26"/>
                  <a:pt x="0" y="30"/>
                </a:cubicBezTo>
                <a:cubicBezTo>
                  <a:pt x="0" y="32"/>
                  <a:pt x="0" y="34"/>
                  <a:pt x="1" y="36"/>
                </a:cubicBezTo>
                <a:cubicBezTo>
                  <a:pt x="1" y="38"/>
                  <a:pt x="4" y="38"/>
                  <a:pt x="4" y="36"/>
                </a:cubicBezTo>
                <a:cubicBezTo>
                  <a:pt x="7" y="29"/>
                  <a:pt x="7" y="22"/>
                  <a:pt x="8" y="15"/>
                </a:cubicBezTo>
                <a:cubicBezTo>
                  <a:pt x="8" y="13"/>
                  <a:pt x="8" y="10"/>
                  <a:pt x="9" y="8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1" name="Freeform 221"/>
          <p:cNvSpPr>
            <a:spLocks noEditPoints="1"/>
          </p:cNvSpPr>
          <p:nvPr/>
        </p:nvSpPr>
        <p:spPr bwMode="auto">
          <a:xfrm>
            <a:off x="3962559" y="2410142"/>
            <a:ext cx="441325" cy="161925"/>
          </a:xfrm>
          <a:custGeom>
            <a:avLst/>
            <a:gdLst/>
            <a:ahLst/>
            <a:cxnLst>
              <a:cxn ang="0">
                <a:pos x="143" y="69"/>
              </a:cxn>
              <a:cxn ang="0">
                <a:pos x="145" y="69"/>
              </a:cxn>
              <a:cxn ang="0">
                <a:pos x="180" y="41"/>
              </a:cxn>
              <a:cxn ang="0">
                <a:pos x="187" y="19"/>
              </a:cxn>
              <a:cxn ang="0">
                <a:pos x="191" y="10"/>
              </a:cxn>
              <a:cxn ang="0">
                <a:pos x="185" y="4"/>
              </a:cxn>
              <a:cxn ang="0">
                <a:pos x="144" y="1"/>
              </a:cxn>
              <a:cxn ang="0">
                <a:pos x="144" y="6"/>
              </a:cxn>
              <a:cxn ang="0">
                <a:pos x="172" y="9"/>
              </a:cxn>
              <a:cxn ang="0">
                <a:pos x="171" y="52"/>
              </a:cxn>
              <a:cxn ang="0">
                <a:pos x="143" y="65"/>
              </a:cxn>
              <a:cxn ang="0">
                <a:pos x="143" y="69"/>
              </a:cxn>
              <a:cxn ang="0">
                <a:pos x="95" y="10"/>
              </a:cxn>
              <a:cxn ang="0">
                <a:pos x="51" y="2"/>
              </a:cxn>
              <a:cxn ang="0">
                <a:pos x="47" y="2"/>
              </a:cxn>
              <a:cxn ang="0">
                <a:pos x="47" y="6"/>
              </a:cxn>
              <a:cxn ang="0">
                <a:pos x="79" y="16"/>
              </a:cxn>
              <a:cxn ang="0">
                <a:pos x="60" y="62"/>
              </a:cxn>
              <a:cxn ang="0">
                <a:pos x="46" y="65"/>
              </a:cxn>
              <a:cxn ang="0">
                <a:pos x="46" y="69"/>
              </a:cxn>
              <a:cxn ang="0">
                <a:pos x="79" y="48"/>
              </a:cxn>
              <a:cxn ang="0">
                <a:pos x="95" y="25"/>
              </a:cxn>
              <a:cxn ang="0">
                <a:pos x="111" y="48"/>
              </a:cxn>
              <a:cxn ang="0">
                <a:pos x="143" y="69"/>
              </a:cxn>
              <a:cxn ang="0">
                <a:pos x="143" y="65"/>
              </a:cxn>
              <a:cxn ang="0">
                <a:pos x="128" y="62"/>
              </a:cxn>
              <a:cxn ang="0">
                <a:pos x="112" y="16"/>
              </a:cxn>
              <a:cxn ang="0">
                <a:pos x="144" y="6"/>
              </a:cxn>
              <a:cxn ang="0">
                <a:pos x="144" y="1"/>
              </a:cxn>
              <a:cxn ang="0">
                <a:pos x="141" y="2"/>
              </a:cxn>
              <a:cxn ang="0">
                <a:pos x="95" y="10"/>
              </a:cxn>
              <a:cxn ang="0">
                <a:pos x="47" y="2"/>
              </a:cxn>
              <a:cxn ang="0">
                <a:pos x="6" y="4"/>
              </a:cxn>
              <a:cxn ang="0">
                <a:pos x="1" y="10"/>
              </a:cxn>
              <a:cxn ang="0">
                <a:pos x="4" y="19"/>
              </a:cxn>
              <a:cxn ang="0">
                <a:pos x="10" y="42"/>
              </a:cxn>
              <a:cxn ang="0">
                <a:pos x="42" y="69"/>
              </a:cxn>
              <a:cxn ang="0">
                <a:pos x="46" y="69"/>
              </a:cxn>
              <a:cxn ang="0">
                <a:pos x="46" y="65"/>
              </a:cxn>
              <a:cxn ang="0">
                <a:pos x="18" y="52"/>
              </a:cxn>
              <a:cxn ang="0">
                <a:pos x="19" y="9"/>
              </a:cxn>
              <a:cxn ang="0">
                <a:pos x="47" y="6"/>
              </a:cxn>
              <a:cxn ang="0">
                <a:pos x="47" y="2"/>
              </a:cxn>
            </a:cxnLst>
            <a:rect l="0" t="0" r="r" b="b"/>
            <a:pathLst>
              <a:path w="191" h="70">
                <a:moveTo>
                  <a:pt x="143" y="69"/>
                </a:moveTo>
                <a:cubicBezTo>
                  <a:pt x="143" y="69"/>
                  <a:pt x="144" y="69"/>
                  <a:pt x="145" y="69"/>
                </a:cubicBezTo>
                <a:cubicBezTo>
                  <a:pt x="171" y="67"/>
                  <a:pt x="177" y="56"/>
                  <a:pt x="180" y="41"/>
                </a:cubicBezTo>
                <a:cubicBezTo>
                  <a:pt x="183" y="25"/>
                  <a:pt x="183" y="20"/>
                  <a:pt x="187" y="19"/>
                </a:cubicBezTo>
                <a:cubicBezTo>
                  <a:pt x="190" y="18"/>
                  <a:pt x="191" y="14"/>
                  <a:pt x="191" y="10"/>
                </a:cubicBezTo>
                <a:cubicBezTo>
                  <a:pt x="190" y="6"/>
                  <a:pt x="190" y="5"/>
                  <a:pt x="185" y="4"/>
                </a:cubicBezTo>
                <a:cubicBezTo>
                  <a:pt x="182" y="2"/>
                  <a:pt x="160" y="0"/>
                  <a:pt x="144" y="1"/>
                </a:cubicBezTo>
                <a:cubicBezTo>
                  <a:pt x="144" y="6"/>
                  <a:pt x="144" y="6"/>
                  <a:pt x="144" y="6"/>
                </a:cubicBezTo>
                <a:cubicBezTo>
                  <a:pt x="157" y="5"/>
                  <a:pt x="169" y="6"/>
                  <a:pt x="172" y="9"/>
                </a:cubicBezTo>
                <a:cubicBezTo>
                  <a:pt x="180" y="14"/>
                  <a:pt x="178" y="39"/>
                  <a:pt x="171" y="52"/>
                </a:cubicBezTo>
                <a:cubicBezTo>
                  <a:pt x="167" y="61"/>
                  <a:pt x="154" y="65"/>
                  <a:pt x="143" y="65"/>
                </a:cubicBezTo>
                <a:lnTo>
                  <a:pt x="143" y="69"/>
                </a:lnTo>
                <a:close/>
                <a:moveTo>
                  <a:pt x="95" y="10"/>
                </a:moveTo>
                <a:cubicBezTo>
                  <a:pt x="90" y="10"/>
                  <a:pt x="67" y="3"/>
                  <a:pt x="51" y="2"/>
                </a:cubicBezTo>
                <a:cubicBezTo>
                  <a:pt x="50" y="2"/>
                  <a:pt x="49" y="2"/>
                  <a:pt x="47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60" y="6"/>
                  <a:pt x="74" y="9"/>
                  <a:pt x="79" y="16"/>
                </a:cubicBezTo>
                <a:cubicBezTo>
                  <a:pt x="86" y="28"/>
                  <a:pt x="73" y="56"/>
                  <a:pt x="60" y="62"/>
                </a:cubicBezTo>
                <a:cubicBezTo>
                  <a:pt x="56" y="64"/>
                  <a:pt x="51" y="65"/>
                  <a:pt x="46" y="65"/>
                </a:cubicBezTo>
                <a:cubicBezTo>
                  <a:pt x="46" y="69"/>
                  <a:pt x="46" y="69"/>
                  <a:pt x="46" y="69"/>
                </a:cubicBezTo>
                <a:cubicBezTo>
                  <a:pt x="68" y="69"/>
                  <a:pt x="76" y="54"/>
                  <a:pt x="79" y="48"/>
                </a:cubicBezTo>
                <a:cubicBezTo>
                  <a:pt x="84" y="39"/>
                  <a:pt x="83" y="25"/>
                  <a:pt x="95" y="25"/>
                </a:cubicBezTo>
                <a:cubicBezTo>
                  <a:pt x="108" y="25"/>
                  <a:pt x="106" y="38"/>
                  <a:pt x="111" y="48"/>
                </a:cubicBezTo>
                <a:cubicBezTo>
                  <a:pt x="113" y="53"/>
                  <a:pt x="120" y="70"/>
                  <a:pt x="143" y="69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37" y="65"/>
                  <a:pt x="132" y="64"/>
                  <a:pt x="128" y="62"/>
                </a:cubicBezTo>
                <a:cubicBezTo>
                  <a:pt x="116" y="56"/>
                  <a:pt x="104" y="28"/>
                  <a:pt x="112" y="16"/>
                </a:cubicBezTo>
                <a:cubicBezTo>
                  <a:pt x="117" y="9"/>
                  <a:pt x="131" y="6"/>
                  <a:pt x="144" y="6"/>
                </a:cubicBezTo>
                <a:cubicBezTo>
                  <a:pt x="144" y="1"/>
                  <a:pt x="144" y="1"/>
                  <a:pt x="144" y="1"/>
                </a:cubicBezTo>
                <a:cubicBezTo>
                  <a:pt x="143" y="1"/>
                  <a:pt x="142" y="1"/>
                  <a:pt x="141" y="2"/>
                </a:cubicBezTo>
                <a:cubicBezTo>
                  <a:pt x="126" y="3"/>
                  <a:pt x="109" y="9"/>
                  <a:pt x="95" y="10"/>
                </a:cubicBezTo>
                <a:close/>
                <a:moveTo>
                  <a:pt x="47" y="2"/>
                </a:moveTo>
                <a:cubicBezTo>
                  <a:pt x="31" y="1"/>
                  <a:pt x="10" y="3"/>
                  <a:pt x="6" y="4"/>
                </a:cubicBezTo>
                <a:cubicBezTo>
                  <a:pt x="1" y="6"/>
                  <a:pt x="1" y="6"/>
                  <a:pt x="1" y="10"/>
                </a:cubicBezTo>
                <a:cubicBezTo>
                  <a:pt x="0" y="14"/>
                  <a:pt x="1" y="18"/>
                  <a:pt x="4" y="19"/>
                </a:cubicBezTo>
                <a:cubicBezTo>
                  <a:pt x="8" y="20"/>
                  <a:pt x="8" y="26"/>
                  <a:pt x="10" y="42"/>
                </a:cubicBezTo>
                <a:cubicBezTo>
                  <a:pt x="12" y="56"/>
                  <a:pt x="17" y="67"/>
                  <a:pt x="42" y="69"/>
                </a:cubicBezTo>
                <a:cubicBezTo>
                  <a:pt x="44" y="69"/>
                  <a:pt x="45" y="69"/>
                  <a:pt x="46" y="69"/>
                </a:cubicBezTo>
                <a:cubicBezTo>
                  <a:pt x="46" y="65"/>
                  <a:pt x="46" y="65"/>
                  <a:pt x="46" y="65"/>
                </a:cubicBezTo>
                <a:cubicBezTo>
                  <a:pt x="35" y="65"/>
                  <a:pt x="22" y="61"/>
                  <a:pt x="18" y="52"/>
                </a:cubicBezTo>
                <a:cubicBezTo>
                  <a:pt x="11" y="40"/>
                  <a:pt x="11" y="14"/>
                  <a:pt x="19" y="9"/>
                </a:cubicBezTo>
                <a:cubicBezTo>
                  <a:pt x="23" y="7"/>
                  <a:pt x="35" y="5"/>
                  <a:pt x="47" y="6"/>
                </a:cubicBezTo>
                <a:lnTo>
                  <a:pt x="47" y="2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2" name="Freeform 222"/>
          <p:cNvSpPr>
            <a:spLocks noEditPoints="1"/>
          </p:cNvSpPr>
          <p:nvPr/>
        </p:nvSpPr>
        <p:spPr bwMode="auto">
          <a:xfrm>
            <a:off x="3922872" y="2433954"/>
            <a:ext cx="20638" cy="111125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8" y="34"/>
              </a:cxn>
              <a:cxn ang="0">
                <a:pos x="4" y="1"/>
              </a:cxn>
              <a:cxn ang="0">
                <a:pos x="3" y="1"/>
              </a:cxn>
              <a:cxn ang="0">
                <a:pos x="4" y="19"/>
              </a:cxn>
              <a:cxn ang="0">
                <a:pos x="3" y="19"/>
              </a:cxn>
              <a:cxn ang="0">
                <a:pos x="3" y="16"/>
              </a:cxn>
              <a:cxn ang="0">
                <a:pos x="2" y="16"/>
              </a:cxn>
              <a:cxn ang="0">
                <a:pos x="2" y="19"/>
              </a:cxn>
              <a:cxn ang="0">
                <a:pos x="2" y="19"/>
              </a:cxn>
              <a:cxn ang="0">
                <a:pos x="1" y="24"/>
              </a:cxn>
              <a:cxn ang="0">
                <a:pos x="1" y="22"/>
              </a:cxn>
              <a:cxn ang="0">
                <a:pos x="0" y="22"/>
              </a:cxn>
              <a:cxn ang="0">
                <a:pos x="1" y="27"/>
              </a:cxn>
              <a:cxn ang="0">
                <a:pos x="3" y="40"/>
              </a:cxn>
              <a:cxn ang="0">
                <a:pos x="4" y="46"/>
              </a:cxn>
              <a:cxn ang="0">
                <a:pos x="5" y="46"/>
              </a:cxn>
              <a:cxn ang="0">
                <a:pos x="5" y="47"/>
              </a:cxn>
              <a:cxn ang="0">
                <a:pos x="5" y="47"/>
              </a:cxn>
              <a:cxn ang="0">
                <a:pos x="5" y="48"/>
              </a:cxn>
              <a:cxn ang="0">
                <a:pos x="6" y="48"/>
              </a:cxn>
              <a:cxn ang="0">
                <a:pos x="8" y="47"/>
              </a:cxn>
              <a:cxn ang="0">
                <a:pos x="8" y="47"/>
              </a:cxn>
              <a:cxn ang="0">
                <a:pos x="8" y="34"/>
              </a:cxn>
              <a:cxn ang="0">
                <a:pos x="7" y="34"/>
              </a:cxn>
              <a:cxn ang="0">
                <a:pos x="7" y="35"/>
              </a:cxn>
              <a:cxn ang="0">
                <a:pos x="7" y="34"/>
              </a:cxn>
              <a:cxn ang="0">
                <a:pos x="7" y="34"/>
              </a:cxn>
            </a:cxnLst>
            <a:rect l="0" t="0" r="r" b="b"/>
            <a:pathLst>
              <a:path w="9" h="48">
                <a:moveTo>
                  <a:pt x="8" y="34"/>
                </a:moveTo>
                <a:cubicBezTo>
                  <a:pt x="8" y="34"/>
                  <a:pt x="8" y="34"/>
                  <a:pt x="8" y="34"/>
                </a:cubicBezTo>
                <a:cubicBezTo>
                  <a:pt x="7" y="23"/>
                  <a:pt x="4" y="12"/>
                  <a:pt x="4" y="1"/>
                </a:cubicBezTo>
                <a:cubicBezTo>
                  <a:pt x="4" y="0"/>
                  <a:pt x="3" y="0"/>
                  <a:pt x="3" y="1"/>
                </a:cubicBezTo>
                <a:cubicBezTo>
                  <a:pt x="3" y="7"/>
                  <a:pt x="3" y="13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8"/>
                  <a:pt x="3" y="17"/>
                  <a:pt x="3" y="16"/>
                </a:cubicBezTo>
                <a:cubicBezTo>
                  <a:pt x="3" y="15"/>
                  <a:pt x="2" y="15"/>
                  <a:pt x="2" y="16"/>
                </a:cubicBezTo>
                <a:cubicBezTo>
                  <a:pt x="2" y="17"/>
                  <a:pt x="2" y="18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21"/>
                  <a:pt x="1" y="22"/>
                  <a:pt x="1" y="24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1"/>
                  <a:pt x="0" y="21"/>
                  <a:pt x="0" y="22"/>
                </a:cubicBezTo>
                <a:cubicBezTo>
                  <a:pt x="1" y="23"/>
                  <a:pt x="1" y="25"/>
                  <a:pt x="1" y="27"/>
                </a:cubicBezTo>
                <a:cubicBezTo>
                  <a:pt x="1" y="31"/>
                  <a:pt x="2" y="36"/>
                  <a:pt x="3" y="40"/>
                </a:cubicBezTo>
                <a:cubicBezTo>
                  <a:pt x="3" y="42"/>
                  <a:pt x="3" y="44"/>
                  <a:pt x="4" y="46"/>
                </a:cubicBezTo>
                <a:cubicBezTo>
                  <a:pt x="4" y="46"/>
                  <a:pt x="4" y="46"/>
                  <a:pt x="5" y="46"/>
                </a:cubicBezTo>
                <a:cubicBezTo>
                  <a:pt x="5" y="46"/>
                  <a:pt x="5" y="47"/>
                  <a:pt x="5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5" y="48"/>
                </a:cubicBezTo>
                <a:cubicBezTo>
                  <a:pt x="5" y="48"/>
                  <a:pt x="6" y="48"/>
                  <a:pt x="6" y="48"/>
                </a:cubicBezTo>
                <a:cubicBezTo>
                  <a:pt x="7" y="48"/>
                  <a:pt x="7" y="48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2"/>
                  <a:pt x="9" y="38"/>
                  <a:pt x="8" y="34"/>
                </a:cubicBezTo>
                <a:close/>
                <a:moveTo>
                  <a:pt x="7" y="34"/>
                </a:move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3" name="Freeform 223"/>
          <p:cNvSpPr>
            <a:spLocks/>
          </p:cNvSpPr>
          <p:nvPr/>
        </p:nvSpPr>
        <p:spPr bwMode="auto">
          <a:xfrm>
            <a:off x="3986372" y="2227579"/>
            <a:ext cx="127000" cy="79375"/>
          </a:xfrm>
          <a:custGeom>
            <a:avLst/>
            <a:gdLst/>
            <a:ahLst/>
            <a:cxnLst>
              <a:cxn ang="0">
                <a:pos x="1" y="33"/>
              </a:cxn>
              <a:cxn ang="0">
                <a:pos x="25" y="15"/>
              </a:cxn>
              <a:cxn ang="0">
                <a:pos x="53" y="6"/>
              </a:cxn>
              <a:cxn ang="0">
                <a:pos x="53" y="3"/>
              </a:cxn>
              <a:cxn ang="0">
                <a:pos x="25" y="9"/>
              </a:cxn>
              <a:cxn ang="0">
                <a:pos x="0" y="33"/>
              </a:cxn>
              <a:cxn ang="0">
                <a:pos x="1" y="33"/>
              </a:cxn>
            </a:cxnLst>
            <a:rect l="0" t="0" r="r" b="b"/>
            <a:pathLst>
              <a:path w="55" h="34">
                <a:moveTo>
                  <a:pt x="1" y="33"/>
                </a:moveTo>
                <a:cubicBezTo>
                  <a:pt x="8" y="26"/>
                  <a:pt x="16" y="20"/>
                  <a:pt x="25" y="15"/>
                </a:cubicBezTo>
                <a:cubicBezTo>
                  <a:pt x="34" y="10"/>
                  <a:pt x="44" y="9"/>
                  <a:pt x="53" y="6"/>
                </a:cubicBezTo>
                <a:cubicBezTo>
                  <a:pt x="55" y="5"/>
                  <a:pt x="55" y="4"/>
                  <a:pt x="53" y="3"/>
                </a:cubicBezTo>
                <a:cubicBezTo>
                  <a:pt x="45" y="0"/>
                  <a:pt x="33" y="5"/>
                  <a:pt x="25" y="9"/>
                </a:cubicBezTo>
                <a:cubicBezTo>
                  <a:pt x="15" y="15"/>
                  <a:pt x="6" y="23"/>
                  <a:pt x="0" y="33"/>
                </a:cubicBezTo>
                <a:cubicBezTo>
                  <a:pt x="0" y="33"/>
                  <a:pt x="0" y="34"/>
                  <a:pt x="1" y="3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4" name="Freeform 224"/>
          <p:cNvSpPr>
            <a:spLocks/>
          </p:cNvSpPr>
          <p:nvPr/>
        </p:nvSpPr>
        <p:spPr bwMode="auto">
          <a:xfrm>
            <a:off x="4018122" y="2199004"/>
            <a:ext cx="147638" cy="5873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7" y="17"/>
              </a:cxn>
              <a:cxn ang="0">
                <a:pos x="61" y="20"/>
              </a:cxn>
              <a:cxn ang="0">
                <a:pos x="63" y="17"/>
              </a:cxn>
              <a:cxn ang="0">
                <a:pos x="0" y="25"/>
              </a:cxn>
              <a:cxn ang="0">
                <a:pos x="0" y="26"/>
              </a:cxn>
            </a:cxnLst>
            <a:rect l="0" t="0" r="r" b="b"/>
            <a:pathLst>
              <a:path w="64" h="26">
                <a:moveTo>
                  <a:pt x="0" y="26"/>
                </a:moveTo>
                <a:cubicBezTo>
                  <a:pt x="9" y="22"/>
                  <a:pt x="18" y="19"/>
                  <a:pt x="27" y="17"/>
                </a:cubicBezTo>
                <a:cubicBezTo>
                  <a:pt x="40" y="14"/>
                  <a:pt x="49" y="17"/>
                  <a:pt x="61" y="20"/>
                </a:cubicBezTo>
                <a:cubicBezTo>
                  <a:pt x="63" y="21"/>
                  <a:pt x="64" y="19"/>
                  <a:pt x="63" y="17"/>
                </a:cubicBezTo>
                <a:cubicBezTo>
                  <a:pt x="47" y="0"/>
                  <a:pt x="16" y="17"/>
                  <a:pt x="0" y="25"/>
                </a:cubicBezTo>
                <a:cubicBezTo>
                  <a:pt x="0" y="25"/>
                  <a:pt x="0" y="26"/>
                  <a:pt x="0" y="26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6" name="Freeform 226"/>
          <p:cNvSpPr>
            <a:spLocks/>
          </p:cNvSpPr>
          <p:nvPr/>
        </p:nvSpPr>
        <p:spPr bwMode="auto">
          <a:xfrm>
            <a:off x="4018122" y="2252979"/>
            <a:ext cx="20638" cy="17463"/>
          </a:xfrm>
          <a:custGeom>
            <a:avLst/>
            <a:gdLst/>
            <a:ahLst/>
            <a:cxnLst>
              <a:cxn ang="0">
                <a:pos x="1" y="7"/>
              </a:cxn>
              <a:cxn ang="0">
                <a:pos x="4" y="4"/>
              </a:cxn>
              <a:cxn ang="0">
                <a:pos x="8" y="2"/>
              </a:cxn>
              <a:cxn ang="0">
                <a:pos x="8" y="1"/>
              </a:cxn>
              <a:cxn ang="0">
                <a:pos x="0" y="6"/>
              </a:cxn>
              <a:cxn ang="0">
                <a:pos x="1" y="7"/>
              </a:cxn>
            </a:cxnLst>
            <a:rect l="0" t="0" r="r" b="b"/>
            <a:pathLst>
              <a:path w="9" h="7">
                <a:moveTo>
                  <a:pt x="1" y="7"/>
                </a:moveTo>
                <a:cubicBezTo>
                  <a:pt x="2" y="6"/>
                  <a:pt x="3" y="5"/>
                  <a:pt x="4" y="4"/>
                </a:cubicBezTo>
                <a:cubicBezTo>
                  <a:pt x="6" y="3"/>
                  <a:pt x="7" y="3"/>
                  <a:pt x="8" y="2"/>
                </a:cubicBezTo>
                <a:cubicBezTo>
                  <a:pt x="9" y="2"/>
                  <a:pt x="9" y="1"/>
                  <a:pt x="8" y="1"/>
                </a:cubicBezTo>
                <a:cubicBezTo>
                  <a:pt x="5" y="0"/>
                  <a:pt x="1" y="2"/>
                  <a:pt x="0" y="6"/>
                </a:cubicBezTo>
                <a:cubicBezTo>
                  <a:pt x="0" y="6"/>
                  <a:pt x="1" y="7"/>
                  <a:pt x="1" y="7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7" name="Freeform 227"/>
          <p:cNvSpPr>
            <a:spLocks/>
          </p:cNvSpPr>
          <p:nvPr/>
        </p:nvSpPr>
        <p:spPr bwMode="auto">
          <a:xfrm>
            <a:off x="4151472" y="2225992"/>
            <a:ext cx="30163" cy="26988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5" y="9"/>
              </a:cxn>
              <a:cxn ang="0">
                <a:pos x="12" y="9"/>
              </a:cxn>
              <a:cxn ang="0">
                <a:pos x="13" y="6"/>
              </a:cxn>
              <a:cxn ang="0">
                <a:pos x="8" y="4"/>
              </a:cxn>
              <a:cxn ang="0">
                <a:pos x="4" y="1"/>
              </a:cxn>
              <a:cxn ang="0">
                <a:pos x="0" y="4"/>
              </a:cxn>
            </a:cxnLst>
            <a:rect l="0" t="0" r="r" b="b"/>
            <a:pathLst>
              <a:path w="13" h="12">
                <a:moveTo>
                  <a:pt x="0" y="4"/>
                </a:moveTo>
                <a:cubicBezTo>
                  <a:pt x="1" y="6"/>
                  <a:pt x="3" y="8"/>
                  <a:pt x="5" y="9"/>
                </a:cubicBezTo>
                <a:cubicBezTo>
                  <a:pt x="7" y="10"/>
                  <a:pt x="10" y="12"/>
                  <a:pt x="12" y="9"/>
                </a:cubicBezTo>
                <a:cubicBezTo>
                  <a:pt x="13" y="8"/>
                  <a:pt x="13" y="7"/>
                  <a:pt x="13" y="6"/>
                </a:cubicBezTo>
                <a:cubicBezTo>
                  <a:pt x="12" y="4"/>
                  <a:pt x="10" y="4"/>
                  <a:pt x="8" y="4"/>
                </a:cubicBezTo>
                <a:cubicBezTo>
                  <a:pt x="7" y="3"/>
                  <a:pt x="5" y="2"/>
                  <a:pt x="4" y="1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0" name="Freeform 230"/>
          <p:cNvSpPr>
            <a:spLocks/>
          </p:cNvSpPr>
          <p:nvPr/>
        </p:nvSpPr>
        <p:spPr bwMode="auto">
          <a:xfrm>
            <a:off x="3657759" y="3421379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rgbClr val="00B050"/>
          </a:solidFill>
          <a:ln w="7" cap="rnd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2" name="Freeform 252"/>
          <p:cNvSpPr>
            <a:spLocks/>
          </p:cNvSpPr>
          <p:nvPr/>
        </p:nvSpPr>
        <p:spPr bwMode="auto">
          <a:xfrm>
            <a:off x="7315041" y="2872640"/>
            <a:ext cx="1101725" cy="433388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191" y="4"/>
              </a:cxn>
              <a:cxn ang="0">
                <a:pos x="51" y="74"/>
              </a:cxn>
              <a:cxn ang="0">
                <a:pos x="0" y="188"/>
              </a:cxn>
              <a:cxn ang="0">
                <a:pos x="477" y="188"/>
              </a:cxn>
              <a:cxn ang="0">
                <a:pos x="426" y="74"/>
              </a:cxn>
              <a:cxn ang="0">
                <a:pos x="284" y="0"/>
              </a:cxn>
            </a:cxnLst>
            <a:rect l="0" t="0" r="r" b="b"/>
            <a:pathLst>
              <a:path w="477" h="188">
                <a:moveTo>
                  <a:pt x="284" y="0"/>
                </a:moveTo>
                <a:cubicBezTo>
                  <a:pt x="283" y="1"/>
                  <a:pt x="192" y="3"/>
                  <a:pt x="191" y="4"/>
                </a:cubicBezTo>
                <a:cubicBezTo>
                  <a:pt x="162" y="45"/>
                  <a:pt x="100" y="63"/>
                  <a:pt x="51" y="74"/>
                </a:cubicBezTo>
                <a:cubicBezTo>
                  <a:pt x="2" y="85"/>
                  <a:pt x="0" y="147"/>
                  <a:pt x="0" y="188"/>
                </a:cubicBezTo>
                <a:cubicBezTo>
                  <a:pt x="477" y="188"/>
                  <a:pt x="477" y="188"/>
                  <a:pt x="477" y="188"/>
                </a:cubicBezTo>
                <a:cubicBezTo>
                  <a:pt x="477" y="147"/>
                  <a:pt x="476" y="85"/>
                  <a:pt x="426" y="74"/>
                </a:cubicBezTo>
                <a:cubicBezTo>
                  <a:pt x="376" y="63"/>
                  <a:pt x="311" y="43"/>
                  <a:pt x="2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3" name="Freeform 253"/>
          <p:cNvSpPr>
            <a:spLocks/>
          </p:cNvSpPr>
          <p:nvPr/>
        </p:nvSpPr>
        <p:spPr bwMode="auto">
          <a:xfrm>
            <a:off x="7756366" y="2523390"/>
            <a:ext cx="219075" cy="5334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142"/>
              </a:cxn>
              <a:cxn ang="0">
                <a:pos x="0" y="181"/>
              </a:cxn>
              <a:cxn ang="0">
                <a:pos x="95" y="181"/>
              </a:cxn>
              <a:cxn ang="0">
                <a:pos x="95" y="142"/>
              </a:cxn>
              <a:cxn ang="0">
                <a:pos x="95" y="64"/>
              </a:cxn>
              <a:cxn ang="0">
                <a:pos x="0" y="64"/>
              </a:cxn>
            </a:cxnLst>
            <a:rect l="0" t="0" r="r" b="b"/>
            <a:pathLst>
              <a:path w="95" h="231">
                <a:moveTo>
                  <a:pt x="0" y="64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81"/>
                  <a:pt x="0" y="181"/>
                  <a:pt x="0" y="181"/>
                </a:cubicBezTo>
                <a:cubicBezTo>
                  <a:pt x="24" y="230"/>
                  <a:pt x="67" y="231"/>
                  <a:pt x="95" y="181"/>
                </a:cubicBezTo>
                <a:cubicBezTo>
                  <a:pt x="95" y="142"/>
                  <a:pt x="95" y="142"/>
                  <a:pt x="95" y="142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0"/>
                  <a:pt x="0" y="0"/>
                  <a:pt x="0" y="6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4" name="Freeform 254"/>
          <p:cNvSpPr>
            <a:spLocks/>
          </p:cNvSpPr>
          <p:nvPr/>
        </p:nvSpPr>
        <p:spPr bwMode="auto">
          <a:xfrm>
            <a:off x="8081804" y="2534502"/>
            <a:ext cx="117475" cy="165100"/>
          </a:xfrm>
          <a:custGeom>
            <a:avLst/>
            <a:gdLst/>
            <a:ahLst/>
            <a:cxnLst>
              <a:cxn ang="0">
                <a:pos x="39" y="4"/>
              </a:cxn>
              <a:cxn ang="0">
                <a:pos x="7" y="28"/>
              </a:cxn>
              <a:cxn ang="0">
                <a:pos x="12" y="67"/>
              </a:cxn>
              <a:cxn ang="0">
                <a:pos x="43" y="43"/>
              </a:cxn>
              <a:cxn ang="0">
                <a:pos x="39" y="4"/>
              </a:cxn>
            </a:cxnLst>
            <a:rect l="0" t="0" r="r" b="b"/>
            <a:pathLst>
              <a:path w="51" h="71">
                <a:moveTo>
                  <a:pt x="39" y="4"/>
                </a:moveTo>
                <a:cubicBezTo>
                  <a:pt x="29" y="0"/>
                  <a:pt x="14" y="10"/>
                  <a:pt x="7" y="28"/>
                </a:cubicBezTo>
                <a:cubicBezTo>
                  <a:pt x="0" y="45"/>
                  <a:pt x="2" y="62"/>
                  <a:pt x="12" y="67"/>
                </a:cubicBezTo>
                <a:cubicBezTo>
                  <a:pt x="22" y="71"/>
                  <a:pt x="36" y="60"/>
                  <a:pt x="43" y="43"/>
                </a:cubicBezTo>
                <a:cubicBezTo>
                  <a:pt x="51" y="26"/>
                  <a:pt x="49" y="8"/>
                  <a:pt x="39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5" name="Freeform 255"/>
          <p:cNvSpPr>
            <a:spLocks/>
          </p:cNvSpPr>
          <p:nvPr/>
        </p:nvSpPr>
        <p:spPr bwMode="auto">
          <a:xfrm>
            <a:off x="7532529" y="2534502"/>
            <a:ext cx="117475" cy="165100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44" y="28"/>
              </a:cxn>
              <a:cxn ang="0">
                <a:pos x="39" y="67"/>
              </a:cxn>
              <a:cxn ang="0">
                <a:pos x="8" y="43"/>
              </a:cxn>
              <a:cxn ang="0">
                <a:pos x="12" y="4"/>
              </a:cxn>
            </a:cxnLst>
            <a:rect l="0" t="0" r="r" b="b"/>
            <a:pathLst>
              <a:path w="51" h="71">
                <a:moveTo>
                  <a:pt x="12" y="4"/>
                </a:moveTo>
                <a:cubicBezTo>
                  <a:pt x="22" y="0"/>
                  <a:pt x="37" y="10"/>
                  <a:pt x="44" y="28"/>
                </a:cubicBezTo>
                <a:cubicBezTo>
                  <a:pt x="51" y="45"/>
                  <a:pt x="49" y="62"/>
                  <a:pt x="39" y="67"/>
                </a:cubicBezTo>
                <a:cubicBezTo>
                  <a:pt x="29" y="71"/>
                  <a:pt x="15" y="60"/>
                  <a:pt x="8" y="43"/>
                </a:cubicBezTo>
                <a:cubicBezTo>
                  <a:pt x="0" y="26"/>
                  <a:pt x="2" y="8"/>
                  <a:pt x="12" y="4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6" name="Freeform 256"/>
          <p:cNvSpPr>
            <a:spLocks/>
          </p:cNvSpPr>
          <p:nvPr/>
        </p:nvSpPr>
        <p:spPr bwMode="auto">
          <a:xfrm>
            <a:off x="7548404" y="2186840"/>
            <a:ext cx="635000" cy="671513"/>
          </a:xfrm>
          <a:custGeom>
            <a:avLst/>
            <a:gdLst/>
            <a:ahLst/>
            <a:cxnLst>
              <a:cxn ang="0">
                <a:pos x="138" y="291"/>
              </a:cxn>
              <a:cxn ang="0">
                <a:pos x="20" y="172"/>
              </a:cxn>
              <a:cxn ang="0">
                <a:pos x="138" y="0"/>
              </a:cxn>
              <a:cxn ang="0">
                <a:pos x="255" y="172"/>
              </a:cxn>
              <a:cxn ang="0">
                <a:pos x="138" y="291"/>
              </a:cxn>
            </a:cxnLst>
            <a:rect l="0" t="0" r="r" b="b"/>
            <a:pathLst>
              <a:path w="275" h="291">
                <a:moveTo>
                  <a:pt x="138" y="291"/>
                </a:moveTo>
                <a:cubicBezTo>
                  <a:pt x="106" y="291"/>
                  <a:pt x="41" y="242"/>
                  <a:pt x="20" y="172"/>
                </a:cubicBezTo>
                <a:cubicBezTo>
                  <a:pt x="0" y="101"/>
                  <a:pt x="39" y="0"/>
                  <a:pt x="138" y="0"/>
                </a:cubicBezTo>
                <a:cubicBezTo>
                  <a:pt x="237" y="0"/>
                  <a:pt x="275" y="101"/>
                  <a:pt x="255" y="172"/>
                </a:cubicBezTo>
                <a:cubicBezTo>
                  <a:pt x="234" y="242"/>
                  <a:pt x="169" y="291"/>
                  <a:pt x="138" y="291"/>
                </a:cubicBez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7" name="Freeform 257"/>
          <p:cNvSpPr>
            <a:spLocks/>
          </p:cNvSpPr>
          <p:nvPr/>
        </p:nvSpPr>
        <p:spPr bwMode="auto">
          <a:xfrm>
            <a:off x="7545229" y="2166202"/>
            <a:ext cx="673100" cy="463550"/>
          </a:xfrm>
          <a:custGeom>
            <a:avLst/>
            <a:gdLst/>
            <a:ahLst/>
            <a:cxnLst>
              <a:cxn ang="0">
                <a:pos x="115" y="96"/>
              </a:cxn>
              <a:cxn ang="0">
                <a:pos x="49" y="146"/>
              </a:cxn>
              <a:cxn ang="0">
                <a:pos x="29" y="195"/>
              </a:cxn>
              <a:cxn ang="0">
                <a:pos x="12" y="94"/>
              </a:cxn>
              <a:cxn ang="0">
                <a:pos x="117" y="3"/>
              </a:cxn>
              <a:cxn ang="0">
                <a:pos x="221" y="31"/>
              </a:cxn>
              <a:cxn ang="0">
                <a:pos x="249" y="201"/>
              </a:cxn>
              <a:cxn ang="0">
                <a:pos x="191" y="68"/>
              </a:cxn>
              <a:cxn ang="0">
                <a:pos x="115" y="96"/>
              </a:cxn>
            </a:cxnLst>
            <a:rect l="0" t="0" r="r" b="b"/>
            <a:pathLst>
              <a:path w="291" h="201">
                <a:moveTo>
                  <a:pt x="115" y="96"/>
                </a:moveTo>
                <a:cubicBezTo>
                  <a:pt x="91" y="145"/>
                  <a:pt x="81" y="159"/>
                  <a:pt x="49" y="146"/>
                </a:cubicBezTo>
                <a:cubicBezTo>
                  <a:pt x="17" y="134"/>
                  <a:pt x="23" y="169"/>
                  <a:pt x="29" y="195"/>
                </a:cubicBezTo>
                <a:cubicBezTo>
                  <a:pt x="0" y="160"/>
                  <a:pt x="3" y="128"/>
                  <a:pt x="12" y="94"/>
                </a:cubicBezTo>
                <a:cubicBezTo>
                  <a:pt x="22" y="57"/>
                  <a:pt x="71" y="2"/>
                  <a:pt x="117" y="3"/>
                </a:cubicBezTo>
                <a:cubicBezTo>
                  <a:pt x="142" y="0"/>
                  <a:pt x="180" y="3"/>
                  <a:pt x="221" y="31"/>
                </a:cubicBezTo>
                <a:cubicBezTo>
                  <a:pt x="291" y="79"/>
                  <a:pt x="268" y="188"/>
                  <a:pt x="249" y="201"/>
                </a:cubicBezTo>
                <a:cubicBezTo>
                  <a:pt x="267" y="100"/>
                  <a:pt x="222" y="121"/>
                  <a:pt x="191" y="68"/>
                </a:cubicBezTo>
                <a:cubicBezTo>
                  <a:pt x="181" y="45"/>
                  <a:pt x="142" y="43"/>
                  <a:pt x="115" y="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8" name="Rectangle 258"/>
          <p:cNvSpPr>
            <a:spLocks noChangeArrowheads="1"/>
          </p:cNvSpPr>
          <p:nvPr/>
        </p:nvSpPr>
        <p:spPr bwMode="auto">
          <a:xfrm>
            <a:off x="7854791" y="3026627"/>
            <a:ext cx="20638" cy="279400"/>
          </a:xfrm>
          <a:prstGeom prst="rect">
            <a:avLst/>
          </a:pr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9" name="Freeform 259"/>
          <p:cNvSpPr>
            <a:spLocks/>
          </p:cNvSpPr>
          <p:nvPr/>
        </p:nvSpPr>
        <p:spPr bwMode="auto">
          <a:xfrm>
            <a:off x="7676991" y="2882165"/>
            <a:ext cx="185738" cy="22860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45"/>
              </a:cxn>
              <a:cxn ang="0">
                <a:pos x="63" y="144"/>
              </a:cxn>
              <a:cxn ang="0">
                <a:pos x="117" y="91"/>
              </a:cxn>
              <a:cxn ang="0">
                <a:pos x="50" y="0"/>
              </a:cxn>
            </a:cxnLst>
            <a:rect l="0" t="0" r="r" b="b"/>
            <a:pathLst>
              <a:path w="117" h="144">
                <a:moveTo>
                  <a:pt x="50" y="0"/>
                </a:moveTo>
                <a:lnTo>
                  <a:pt x="0" y="45"/>
                </a:lnTo>
                <a:lnTo>
                  <a:pt x="63" y="144"/>
                </a:lnTo>
                <a:lnTo>
                  <a:pt x="117" y="91"/>
                </a:lnTo>
                <a:lnTo>
                  <a:pt x="50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0" name="Freeform 260"/>
          <p:cNvSpPr>
            <a:spLocks/>
          </p:cNvSpPr>
          <p:nvPr/>
        </p:nvSpPr>
        <p:spPr bwMode="auto">
          <a:xfrm>
            <a:off x="7862729" y="2882165"/>
            <a:ext cx="190500" cy="228600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20" y="46"/>
              </a:cxn>
              <a:cxn ang="0">
                <a:pos x="55" y="144"/>
              </a:cxn>
              <a:cxn ang="0">
                <a:pos x="0" y="91"/>
              </a:cxn>
              <a:cxn ang="0">
                <a:pos x="71" y="0"/>
              </a:cxn>
            </a:cxnLst>
            <a:rect l="0" t="0" r="r" b="b"/>
            <a:pathLst>
              <a:path w="120" h="144">
                <a:moveTo>
                  <a:pt x="71" y="0"/>
                </a:moveTo>
                <a:lnTo>
                  <a:pt x="120" y="46"/>
                </a:lnTo>
                <a:lnTo>
                  <a:pt x="55" y="144"/>
                </a:lnTo>
                <a:lnTo>
                  <a:pt x="0" y="91"/>
                </a:lnTo>
                <a:lnTo>
                  <a:pt x="71" y="0"/>
                </a:lnTo>
                <a:close/>
              </a:path>
            </a:pathLst>
          </a:custGeom>
          <a:solidFill>
            <a:srgbClr val="E6E6E6"/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3" name="Freeform 263"/>
          <p:cNvSpPr>
            <a:spLocks/>
          </p:cNvSpPr>
          <p:nvPr/>
        </p:nvSpPr>
        <p:spPr bwMode="auto">
          <a:xfrm>
            <a:off x="7365841" y="3423502"/>
            <a:ext cx="1041400" cy="115888"/>
          </a:xfrm>
          <a:custGeom>
            <a:avLst/>
            <a:gdLst/>
            <a:ahLst/>
            <a:cxnLst>
              <a:cxn ang="0">
                <a:pos x="451" y="25"/>
              </a:cxn>
              <a:cxn ang="0">
                <a:pos x="435" y="50"/>
              </a:cxn>
              <a:cxn ang="0">
                <a:pos x="16" y="50"/>
              </a:cxn>
              <a:cxn ang="0">
                <a:pos x="0" y="25"/>
              </a:cxn>
              <a:cxn ang="0">
                <a:pos x="0" y="25"/>
              </a:cxn>
              <a:cxn ang="0">
                <a:pos x="16" y="0"/>
              </a:cxn>
              <a:cxn ang="0">
                <a:pos x="435" y="0"/>
              </a:cxn>
              <a:cxn ang="0">
                <a:pos x="451" y="25"/>
              </a:cxn>
            </a:cxnLst>
            <a:rect l="0" t="0" r="r" b="b"/>
            <a:pathLst>
              <a:path w="451" h="50">
                <a:moveTo>
                  <a:pt x="451" y="25"/>
                </a:moveTo>
                <a:cubicBezTo>
                  <a:pt x="451" y="38"/>
                  <a:pt x="444" y="50"/>
                  <a:pt x="435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38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7" y="0"/>
                  <a:pt x="16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44" y="0"/>
                  <a:pt x="451" y="11"/>
                  <a:pt x="451" y="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1" name="Rectangle 80"/>
          <p:cNvSpPr/>
          <p:nvPr/>
        </p:nvSpPr>
        <p:spPr>
          <a:xfrm>
            <a:off x="932873" y="797717"/>
            <a:ext cx="45719" cy="683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4005" y="72851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TEAM </a:t>
            </a:r>
            <a:r>
              <a:rPr 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MEMBERS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DA253BB-426E-4785-BFD8-0531037D4674}"/>
              </a:ext>
            </a:extLst>
          </p:cNvPr>
          <p:cNvSpPr txBox="1">
            <a:spLocks/>
          </p:cNvSpPr>
          <p:nvPr/>
        </p:nvSpPr>
        <p:spPr bwMode="auto">
          <a:xfrm>
            <a:off x="2984818" y="3880921"/>
            <a:ext cx="2204546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Kim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Min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Sung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68D8676-7EB1-4CF4-80A1-8F0189285ABB}"/>
              </a:ext>
            </a:extLst>
          </p:cNvPr>
          <p:cNvSpPr txBox="1">
            <a:spLocks/>
          </p:cNvSpPr>
          <p:nvPr/>
        </p:nvSpPr>
        <p:spPr bwMode="auto">
          <a:xfrm>
            <a:off x="3084274" y="4412144"/>
            <a:ext cx="2005633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2017113356</a:t>
            </a:r>
          </a:p>
          <a:p>
            <a:pPr marL="0" indent="0" algn="ctr">
              <a:buNone/>
              <a:defRPr/>
            </a:pPr>
            <a:r>
              <a:rPr lang="en-US"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KNU, CSE</a:t>
            </a:r>
            <a:endParaRPr 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53F14F6D-AC23-49AB-8F78-221BC0BF1200}"/>
              </a:ext>
            </a:extLst>
          </p:cNvPr>
          <p:cNvGrpSpPr/>
          <p:nvPr/>
        </p:nvGrpSpPr>
        <p:grpSpPr>
          <a:xfrm>
            <a:off x="3153259" y="4315980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69" name="Rectangle 32">
              <a:extLst>
                <a:ext uri="{FF2B5EF4-FFF2-40B4-BE49-F238E27FC236}">
                  <a16:creationId xmlns:a16="http://schemas.microsoft.com/office/drawing/2014/main" id="{38C94D2D-AE2D-403D-AC2D-6C960134974C}"/>
                </a:ext>
              </a:extLst>
            </p:cNvPr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0" name="Rectangle 33">
              <a:extLst>
                <a:ext uri="{FF2B5EF4-FFF2-40B4-BE49-F238E27FC236}">
                  <a16:creationId xmlns:a16="http://schemas.microsoft.com/office/drawing/2014/main" id="{59C49D96-74C7-4388-81DF-204C3E9D0E9D}"/>
                </a:ext>
              </a:extLst>
            </p:cNvPr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CD68C428-7937-4560-BA2E-D1F1E50346A0}"/>
                </a:ext>
              </a:extLst>
            </p:cNvPr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2014CFFC-F0FB-4249-801B-491788924725}"/>
                </a:ext>
              </a:extLst>
            </p:cNvPr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3" name="Rectangle 36">
              <a:extLst>
                <a:ext uri="{FF2B5EF4-FFF2-40B4-BE49-F238E27FC236}">
                  <a16:creationId xmlns:a16="http://schemas.microsoft.com/office/drawing/2014/main" id="{4AF44E51-3748-4E62-BD8F-0CCBB977C40D}"/>
                </a:ext>
              </a:extLst>
            </p:cNvPr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EE4B9640-9730-459C-A6D3-3B1C825562CC}"/>
                </a:ext>
              </a:extLst>
            </p:cNvPr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2E51510F-7069-4B26-8DBB-3BBE57E7B637}"/>
              </a:ext>
            </a:extLst>
          </p:cNvPr>
          <p:cNvSpPr txBox="1">
            <a:spLocks/>
          </p:cNvSpPr>
          <p:nvPr/>
        </p:nvSpPr>
        <p:spPr bwMode="auto">
          <a:xfrm>
            <a:off x="6863484" y="3887674"/>
            <a:ext cx="2188989" cy="1021019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Jun Geon Min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1443E7E0-15E5-4FB9-BB2C-DDFD37958B9E}"/>
              </a:ext>
            </a:extLst>
          </p:cNvPr>
          <p:cNvSpPr txBox="1">
            <a:spLocks/>
          </p:cNvSpPr>
          <p:nvPr/>
        </p:nvSpPr>
        <p:spPr bwMode="auto">
          <a:xfrm>
            <a:off x="7009288" y="4419061"/>
            <a:ext cx="1828323" cy="42655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2017116965</a:t>
            </a:r>
          </a:p>
          <a:p>
            <a:pPr marL="0" indent="0" algn="ctr">
              <a:buNone/>
              <a:defRPr/>
            </a:pPr>
            <a:r>
              <a:rPr lang="en-US"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KNU, CSE</a:t>
            </a:r>
            <a:endParaRPr 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grpSp>
        <p:nvGrpSpPr>
          <p:cNvPr id="77" name="Group 79">
            <a:extLst>
              <a:ext uri="{FF2B5EF4-FFF2-40B4-BE49-F238E27FC236}">
                <a16:creationId xmlns:a16="http://schemas.microsoft.com/office/drawing/2014/main" id="{23EC775D-0433-4730-8AE9-C2F773FD40B4}"/>
              </a:ext>
            </a:extLst>
          </p:cNvPr>
          <p:cNvGrpSpPr/>
          <p:nvPr/>
        </p:nvGrpSpPr>
        <p:grpSpPr>
          <a:xfrm>
            <a:off x="6978819" y="4315980"/>
            <a:ext cx="1828324" cy="32918"/>
            <a:chOff x="1775295" y="2028842"/>
            <a:chExt cx="3631535" cy="45719"/>
          </a:xfrm>
          <a:solidFill>
            <a:schemeClr val="bg1">
              <a:lumMod val="75000"/>
            </a:schemeClr>
          </a:solidFill>
        </p:grpSpPr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87CFCD90-BB09-464E-9468-84D2355B7B9C}"/>
                </a:ext>
              </a:extLst>
            </p:cNvPr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9" name="Rectangle 67">
              <a:extLst>
                <a:ext uri="{FF2B5EF4-FFF2-40B4-BE49-F238E27FC236}">
                  <a16:creationId xmlns:a16="http://schemas.microsoft.com/office/drawing/2014/main" id="{FE3B807A-51F4-42BA-8000-1315D2329816}"/>
                </a:ext>
              </a:extLst>
            </p:cNvPr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80" name="Rectangle 68">
              <a:extLst>
                <a:ext uri="{FF2B5EF4-FFF2-40B4-BE49-F238E27FC236}">
                  <a16:creationId xmlns:a16="http://schemas.microsoft.com/office/drawing/2014/main" id="{20A758CF-4F83-4AD0-AAD1-24AC7F765100}"/>
                </a:ext>
              </a:extLst>
            </p:cNvPr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5" name="Rectangle 69">
              <a:extLst>
                <a:ext uri="{FF2B5EF4-FFF2-40B4-BE49-F238E27FC236}">
                  <a16:creationId xmlns:a16="http://schemas.microsoft.com/office/drawing/2014/main" id="{EEBAF704-A95E-491E-B4D2-B14BCFA5D45F}"/>
                </a:ext>
              </a:extLst>
            </p:cNvPr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1" name="Rectangle 70">
              <a:extLst>
                <a:ext uri="{FF2B5EF4-FFF2-40B4-BE49-F238E27FC236}">
                  <a16:creationId xmlns:a16="http://schemas.microsoft.com/office/drawing/2014/main" id="{8B346046-3A02-4A90-82EA-529C69CDF06C}"/>
                </a:ext>
              </a:extLst>
            </p:cNvPr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2" name="Rectangle 71">
              <a:extLst>
                <a:ext uri="{FF2B5EF4-FFF2-40B4-BE49-F238E27FC236}">
                  <a16:creationId xmlns:a16="http://schemas.microsoft.com/office/drawing/2014/main" id="{391ED8F8-A1B1-4781-A3A5-75C9EEE4B0B6}"/>
                </a:ext>
              </a:extLst>
            </p:cNvPr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45315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5FF028F7-D00A-46B7-A89A-A0A1F6CD9ABE}"/>
              </a:ext>
            </a:extLst>
          </p:cNvPr>
          <p:cNvSpPr txBox="1"/>
          <p:nvPr/>
        </p:nvSpPr>
        <p:spPr>
          <a:xfrm>
            <a:off x="989012" y="676748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Introduction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FF81E00-3CBC-4DC8-A66B-317C4E6082D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9F91C-9039-4D17-8AFF-752CE026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24" y="1623221"/>
            <a:ext cx="2180211" cy="2180211"/>
          </a:xfrm>
          <a:prstGeom prst="rect">
            <a:avLst/>
          </a:prstGeom>
        </p:spPr>
      </p:pic>
      <p:pic>
        <p:nvPicPr>
          <p:cNvPr id="10" name="그림 9" descr="텍스트, 컴퓨터, 전자기기, 어두운이(가) 표시된 사진&#10;&#10;자동 생성된 설명">
            <a:extLst>
              <a:ext uri="{FF2B5EF4-FFF2-40B4-BE49-F238E27FC236}">
                <a16:creationId xmlns:a16="http://schemas.microsoft.com/office/drawing/2014/main" id="{2A6ACB09-1E76-43DC-B13F-AF532AE8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303626"/>
            <a:ext cx="2887374" cy="288737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5536E48-C0F4-473E-A252-6DCAE4FEE20F}"/>
              </a:ext>
            </a:extLst>
          </p:cNvPr>
          <p:cNvSpPr/>
          <p:nvPr/>
        </p:nvSpPr>
        <p:spPr>
          <a:xfrm>
            <a:off x="4529923" y="2514600"/>
            <a:ext cx="2368322" cy="381000"/>
          </a:xfrm>
          <a:prstGeom prst="rightArrow">
            <a:avLst>
              <a:gd name="adj1" fmla="val 312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A3357-E26A-4E42-B301-45D238094433}"/>
              </a:ext>
            </a:extLst>
          </p:cNvPr>
          <p:cNvSpPr txBox="1"/>
          <p:nvPr/>
        </p:nvSpPr>
        <p:spPr>
          <a:xfrm>
            <a:off x="2079801" y="4876800"/>
            <a:ext cx="802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Lets teach </a:t>
            </a:r>
            <a:r>
              <a:rPr lang="en-US" altLang="ko-KR" sz="28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the computer </a:t>
            </a: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how to</a:t>
            </a:r>
            <a:r>
              <a:rPr lang="en-US" altLang="ko-KR" sz="28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 whisper </a:t>
            </a:r>
            <a:endParaRPr lang="ko-KR" altLang="en-US" sz="280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40564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E8A0B6-DB02-43CA-AAAF-2E0FB795955A}"/>
              </a:ext>
            </a:extLst>
          </p:cNvPr>
          <p:cNvSpPr txBox="1">
            <a:spLocks/>
          </p:cNvSpPr>
          <p:nvPr/>
        </p:nvSpPr>
        <p:spPr bwMode="auto">
          <a:xfrm>
            <a:off x="989012" y="1569720"/>
            <a:ext cx="5105400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A. Enhancement outsourcing secruity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316AA-980A-407D-9FA4-908893D4AA7A}"/>
              </a:ext>
            </a:extLst>
          </p:cNvPr>
          <p:cNvSpPr txBox="1"/>
          <p:nvPr/>
        </p:nvSpPr>
        <p:spPr>
          <a:xfrm>
            <a:off x="989012" y="6767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Related Works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74A0AE3-E688-4B78-A87B-04542BD25893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E44F0ED8-5C18-4850-931D-A3CB75D7155D}"/>
              </a:ext>
            </a:extLst>
          </p:cNvPr>
          <p:cNvSpPr txBox="1">
            <a:spLocks/>
          </p:cNvSpPr>
          <p:nvPr/>
        </p:nvSpPr>
        <p:spPr>
          <a:xfrm>
            <a:off x="1693497" y="2462692"/>
            <a:ext cx="1048115" cy="6997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ctr" defTabSz="1172078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MDC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D623C6C6-F632-4800-A178-D6C589B60FA0}"/>
              </a:ext>
            </a:extLst>
          </p:cNvPr>
          <p:cNvSpPr txBox="1">
            <a:spLocks/>
          </p:cNvSpPr>
          <p:nvPr/>
        </p:nvSpPr>
        <p:spPr>
          <a:xfrm>
            <a:off x="1693497" y="4835581"/>
            <a:ext cx="1048115" cy="6997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ctr" defTabSz="1172078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MIC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22A2F0FD-74C1-42BF-B144-263C0C789CDC}"/>
              </a:ext>
            </a:extLst>
          </p:cNvPr>
          <p:cNvSpPr txBox="1">
            <a:spLocks/>
          </p:cNvSpPr>
          <p:nvPr/>
        </p:nvSpPr>
        <p:spPr>
          <a:xfrm>
            <a:off x="1693497" y="3639637"/>
            <a:ext cx="1048115" cy="69764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 marL="0" indent="0">
              <a:buNone/>
              <a:defRPr sz="1000"/>
            </a:lvl1pPr>
          </a:lstStyle>
          <a:p>
            <a:pPr marL="0" marR="0" lvl="0" indent="0" algn="ctr" defTabSz="1172078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MM</a:t>
            </a:r>
            <a:r>
              <a:rPr lang="en-GB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C34BAC2-A0E9-4A4D-AFEE-01ED787E8FEB}"/>
              </a:ext>
            </a:extLst>
          </p:cNvPr>
          <p:cNvSpPr/>
          <p:nvPr/>
        </p:nvSpPr>
        <p:spPr>
          <a:xfrm rot="1112870">
            <a:off x="3055061" y="3060493"/>
            <a:ext cx="2354604" cy="203835"/>
          </a:xfrm>
          <a:prstGeom prst="rightArrow">
            <a:avLst>
              <a:gd name="adj1" fmla="val 50000"/>
              <a:gd name="adj2" fmla="val 7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9A1A6AF-0D44-4211-95BA-6993E348558C}"/>
              </a:ext>
            </a:extLst>
          </p:cNvPr>
          <p:cNvSpPr/>
          <p:nvPr/>
        </p:nvSpPr>
        <p:spPr>
          <a:xfrm rot="20720076">
            <a:off x="3067615" y="4732649"/>
            <a:ext cx="2354604" cy="203835"/>
          </a:xfrm>
          <a:prstGeom prst="rightArrow">
            <a:avLst>
              <a:gd name="adj1" fmla="val 50000"/>
              <a:gd name="adj2" fmla="val 7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F61EDF-9D49-4C89-884B-39E16A3F005E}"/>
              </a:ext>
            </a:extLst>
          </p:cNvPr>
          <p:cNvSpPr/>
          <p:nvPr/>
        </p:nvSpPr>
        <p:spPr>
          <a:xfrm>
            <a:off x="3055062" y="3886541"/>
            <a:ext cx="2354604" cy="203835"/>
          </a:xfrm>
          <a:prstGeom prst="rightArrow">
            <a:avLst>
              <a:gd name="adj1" fmla="val 50000"/>
              <a:gd name="adj2" fmla="val 7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1858E69C-E3C4-4B29-8BE6-D4FD2AA965D4}"/>
              </a:ext>
            </a:extLst>
          </p:cNvPr>
          <p:cNvSpPr txBox="1">
            <a:spLocks/>
          </p:cNvSpPr>
          <p:nvPr/>
        </p:nvSpPr>
        <p:spPr>
          <a:xfrm>
            <a:off x="5744242" y="3429000"/>
            <a:ext cx="5570916" cy="10817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noProof="0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Ensure High Accuracy and Security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021EF4C-C49A-4E32-BB34-E6402EF6E220}"/>
              </a:ext>
            </a:extLst>
          </p:cNvPr>
          <p:cNvSpPr txBox="1">
            <a:spLocks/>
          </p:cNvSpPr>
          <p:nvPr/>
        </p:nvSpPr>
        <p:spPr bwMode="auto">
          <a:xfrm>
            <a:off x="5423833" y="5231226"/>
            <a:ext cx="6073526" cy="98367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Also, using matrix operations performed well !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919F59-1732-4346-8029-8A6FB8177E81}"/>
              </a:ext>
            </a:extLst>
          </p:cNvPr>
          <p:cNvSpPr txBox="1">
            <a:spLocks/>
          </p:cNvSpPr>
          <p:nvPr/>
        </p:nvSpPr>
        <p:spPr bwMode="auto">
          <a:xfrm>
            <a:off x="608012" y="1405879"/>
            <a:ext cx="4431461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B. Convolution Neural Network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AC3E9-3084-4173-A930-E306D260C0DB}"/>
              </a:ext>
            </a:extLst>
          </p:cNvPr>
          <p:cNvSpPr txBox="1"/>
          <p:nvPr/>
        </p:nvSpPr>
        <p:spPr>
          <a:xfrm>
            <a:off x="989012" y="6767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Related Works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D5C484B-167E-42E9-BFE8-E584D2888100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C4565F9-EF31-4974-A365-E09A38462EEB}"/>
              </a:ext>
            </a:extLst>
          </p:cNvPr>
          <p:cNvSpPr txBox="1">
            <a:spLocks/>
          </p:cNvSpPr>
          <p:nvPr/>
        </p:nvSpPr>
        <p:spPr bwMode="auto">
          <a:xfrm>
            <a:off x="2764288" y="5189665"/>
            <a:ext cx="6073526" cy="983670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In the STUDY, we implemented in C </a:t>
            </a:r>
            <a:endParaRPr 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79F63CEE-541D-446B-B301-ED2543E1B136}"/>
              </a:ext>
            </a:extLst>
          </p:cNvPr>
          <p:cNvSpPr txBox="1">
            <a:spLocks/>
          </p:cNvSpPr>
          <p:nvPr/>
        </p:nvSpPr>
        <p:spPr>
          <a:xfrm>
            <a:off x="1088091" y="2590521"/>
            <a:ext cx="2099649" cy="2130324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 anchor="ctr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Mathematical approach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6" name="Picture Placeholder 7">
            <a:extLst>
              <a:ext uri="{FF2B5EF4-FFF2-40B4-BE49-F238E27FC236}">
                <a16:creationId xmlns:a16="http://schemas.microsoft.com/office/drawing/2014/main" id="{9C901A82-DD38-4D91-9D1C-428AD86FED66}"/>
              </a:ext>
            </a:extLst>
          </p:cNvPr>
          <p:cNvSpPr txBox="1">
            <a:spLocks/>
          </p:cNvSpPr>
          <p:nvPr/>
        </p:nvSpPr>
        <p:spPr>
          <a:xfrm>
            <a:off x="8414363" y="2590521"/>
            <a:ext cx="2099649" cy="2130324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 anchor="ctr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Programming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7" name="Picture Placeholder 7">
            <a:extLst>
              <a:ext uri="{FF2B5EF4-FFF2-40B4-BE49-F238E27FC236}">
                <a16:creationId xmlns:a16="http://schemas.microsoft.com/office/drawing/2014/main" id="{26B4C058-5B7A-4D4E-9715-229B09918817}"/>
              </a:ext>
            </a:extLst>
          </p:cNvPr>
          <p:cNvSpPr txBox="1">
            <a:spLocks/>
          </p:cNvSpPr>
          <p:nvPr/>
        </p:nvSpPr>
        <p:spPr>
          <a:xfrm>
            <a:off x="4751227" y="2528176"/>
            <a:ext cx="2099649" cy="2130324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lIns="117208" tIns="58604" rIns="117208" bIns="58604" rtlCol="0" anchor="ctr">
            <a:normAutofit/>
          </a:bodyPr>
          <a:lstStyle>
            <a:lvl1pPr>
              <a:defRPr sz="1000"/>
            </a:lvl1pPr>
          </a:lstStyle>
          <a:p>
            <a:pPr marR="0" lvl="0" algn="ctr" defTabSz="1172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noProof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Algorithms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DA9F0EF1-8D42-46D6-8FF0-183030C911A7}"/>
              </a:ext>
            </a:extLst>
          </p:cNvPr>
          <p:cNvSpPr/>
          <p:nvPr/>
        </p:nvSpPr>
        <p:spPr>
          <a:xfrm rot="10800000">
            <a:off x="3397983" y="3444042"/>
            <a:ext cx="1143000" cy="4232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 38">
            <a:extLst>
              <a:ext uri="{FF2B5EF4-FFF2-40B4-BE49-F238E27FC236}">
                <a16:creationId xmlns:a16="http://schemas.microsoft.com/office/drawing/2014/main" id="{CA60E3EB-BF58-436F-A786-067F716BEF24}"/>
              </a:ext>
            </a:extLst>
          </p:cNvPr>
          <p:cNvSpPr/>
          <p:nvPr/>
        </p:nvSpPr>
        <p:spPr>
          <a:xfrm rot="10800000">
            <a:off x="7089479" y="3429000"/>
            <a:ext cx="1143000" cy="4232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8420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88E49A-D357-4124-8984-623A5598BD8C}"/>
              </a:ext>
            </a:extLst>
          </p:cNvPr>
          <p:cNvSpPr txBox="1"/>
          <p:nvPr/>
        </p:nvSpPr>
        <p:spPr>
          <a:xfrm>
            <a:off x="1054005" y="7285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MATH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F83CD98-64E8-4561-BB90-AD4BC2A4D2C7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98C77E0-8A95-43D9-9BD9-D4D2E048D390}"/>
              </a:ext>
            </a:extLst>
          </p:cNvPr>
          <p:cNvSpPr txBox="1">
            <a:spLocks/>
          </p:cNvSpPr>
          <p:nvPr/>
        </p:nvSpPr>
        <p:spPr bwMode="auto">
          <a:xfrm>
            <a:off x="37007" y="1524000"/>
            <a:ext cx="4431461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A. Inverse of matrix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287F34-44D3-48BD-942B-AE5749B63D61}"/>
                  </a:ext>
                </a:extLst>
              </p:cNvPr>
              <p:cNvSpPr txBox="1"/>
              <p:nvPr/>
            </p:nvSpPr>
            <p:spPr>
              <a:xfrm>
                <a:off x="2741612" y="2443862"/>
                <a:ext cx="609407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287F34-44D3-48BD-942B-AE5749B63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2" y="2443862"/>
                <a:ext cx="6094070" cy="446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34479D-BE43-4BCF-ACF1-FEBCE050D2BC}"/>
                  </a:ext>
                </a:extLst>
              </p:cNvPr>
              <p:cNvSpPr txBox="1"/>
              <p:nvPr/>
            </p:nvSpPr>
            <p:spPr>
              <a:xfrm>
                <a:off x="2741612" y="4191000"/>
                <a:ext cx="609407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𝑃𝐴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34479D-BE43-4BCF-ACF1-FEBCE050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2" y="4191000"/>
                <a:ext cx="6094070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C30FFA0-FF0A-4091-987A-DE7249E4A2EB}"/>
              </a:ext>
            </a:extLst>
          </p:cNvPr>
          <p:cNvSpPr txBox="1">
            <a:spLocks/>
          </p:cNvSpPr>
          <p:nvPr/>
        </p:nvSpPr>
        <p:spPr bwMode="auto">
          <a:xfrm>
            <a:off x="2741612" y="3317431"/>
            <a:ext cx="6094070" cy="44627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If we let the message matrix P.. </a:t>
            </a:r>
            <a:endParaRPr lang="en-US" sz="18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382599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FB3E09-DBB0-4F51-B599-247D17721D69}"/>
              </a:ext>
            </a:extLst>
          </p:cNvPr>
          <p:cNvSpPr txBox="1"/>
          <p:nvPr/>
        </p:nvSpPr>
        <p:spPr>
          <a:xfrm>
            <a:off x="1054005" y="7285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MATH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A75A7A8-D901-4EE2-A295-923DA95B487C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0F2E599-0D5B-49F9-AB19-0803995292B4}"/>
              </a:ext>
            </a:extLst>
          </p:cNvPr>
          <p:cNvSpPr txBox="1">
            <a:spLocks/>
          </p:cNvSpPr>
          <p:nvPr/>
        </p:nvSpPr>
        <p:spPr bwMode="auto">
          <a:xfrm>
            <a:off x="1054005" y="1524000"/>
            <a:ext cx="5269007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B. Treating the determinant as constant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0D3586-BA40-4580-AEF0-C7798A17F181}"/>
                  </a:ext>
                </a:extLst>
              </p:cNvPr>
              <p:cNvSpPr txBox="1"/>
              <p:nvPr/>
            </p:nvSpPr>
            <p:spPr>
              <a:xfrm>
                <a:off x="-313585" y="2209800"/>
                <a:ext cx="5866776" cy="1026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0D3586-BA40-4580-AEF0-C7798A17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585" y="2209800"/>
                <a:ext cx="5866776" cy="102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A4C27-2AE1-4071-8DA6-3C71A1E71EA4}"/>
                  </a:ext>
                </a:extLst>
              </p:cNvPr>
              <p:cNvSpPr txBox="1"/>
              <p:nvPr/>
            </p:nvSpPr>
            <p:spPr>
              <a:xfrm>
                <a:off x="531812" y="4255471"/>
                <a:ext cx="10278354" cy="1217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A4C27-2AE1-4071-8DA6-3C71A1E7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4255471"/>
                <a:ext cx="10278354" cy="1217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B3821BF-A3AC-4934-81B3-AD910BFFA57F}"/>
              </a:ext>
            </a:extLst>
          </p:cNvPr>
          <p:cNvSpPr txBox="1">
            <a:spLocks/>
          </p:cNvSpPr>
          <p:nvPr/>
        </p:nvSpPr>
        <p:spPr bwMode="auto">
          <a:xfrm>
            <a:off x="2817812" y="3429000"/>
            <a:ext cx="6094070" cy="446276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If we let the Key matrix B..</a:t>
            </a:r>
            <a:endParaRPr lang="en-US" sz="18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07813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084E2B-26B8-4D0D-A428-D0D08C76DCCF}"/>
              </a:ext>
            </a:extLst>
          </p:cNvPr>
          <p:cNvSpPr txBox="1"/>
          <p:nvPr/>
        </p:nvSpPr>
        <p:spPr>
          <a:xfrm>
            <a:off x="1054005" y="72851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MATH</a:t>
            </a:r>
            <a:endParaRPr 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Open Sans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58B91F1-31F6-4D76-ABEE-A519CD95E38C}"/>
              </a:ext>
            </a:extLst>
          </p:cNvPr>
          <p:cNvSpPr/>
          <p:nvPr/>
        </p:nvSpPr>
        <p:spPr>
          <a:xfrm rot="5400000">
            <a:off x="1748798" y="495090"/>
            <a:ext cx="45720" cy="13441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1B2526-724C-4671-9689-D014C55F5FBD}"/>
              </a:ext>
            </a:extLst>
          </p:cNvPr>
          <p:cNvSpPr txBox="1">
            <a:spLocks/>
          </p:cNvSpPr>
          <p:nvPr/>
        </p:nvSpPr>
        <p:spPr bwMode="auto">
          <a:xfrm>
            <a:off x="912812" y="1605834"/>
            <a:ext cx="8077200" cy="461665"/>
          </a:xfrm>
          <a:prstGeom prst="rect">
            <a:avLst/>
          </a:prstGeom>
        </p:spPr>
        <p:txBody>
          <a:bodyPr lIns="117208" tIns="58604" rIns="117208" bIns="5860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rPr>
              <a:t>C. Coordinate transformation and parallel movement of matrix</a:t>
            </a:r>
            <a:endParaRPr 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8A406EF-3383-4523-9A19-87C7CAE0D1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2220991"/>
            <a:ext cx="4852885" cy="3743325"/>
          </a:xfrm>
          <a:prstGeom prst="rect">
            <a:avLst/>
          </a:prstGeom>
        </p:spPr>
      </p:pic>
      <p:pic>
        <p:nvPicPr>
          <p:cNvPr id="3" name="그림 2" descr="옅은이(가) 표시된 사진&#10;&#10;자동 생성된 설명">
            <a:extLst>
              <a:ext uri="{FF2B5EF4-FFF2-40B4-BE49-F238E27FC236}">
                <a16:creationId xmlns:a16="http://schemas.microsoft.com/office/drawing/2014/main" id="{154FBDD5-D5C3-4DF0-B84C-36C87EAC0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184919"/>
            <a:ext cx="4610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14085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459</Words>
  <Application>Microsoft Office PowerPoint</Application>
  <PresentationFormat>사용자 지정</PresentationFormat>
  <Paragraphs>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Aleo Light</vt:lpstr>
      <vt:lpstr>HY견고딕</vt:lpstr>
      <vt:lpstr>HY헤드라인M</vt:lpstr>
      <vt:lpstr>Open Sans</vt:lpstr>
      <vt:lpstr>Open Sans Extrabold</vt:lpstr>
      <vt:lpstr>Open Sans Light</vt:lpstr>
      <vt:lpstr>Sinkin Sans 400 Regular</vt:lpstr>
      <vt:lpstr>Sosa</vt:lpstr>
      <vt:lpstr>Arial</vt:lpstr>
      <vt:lpstr>Bauhaus 93</vt:lpstr>
      <vt:lpstr>Calibri Light</vt:lpstr>
      <vt:lpstr>Cambria Math</vt:lpstr>
      <vt:lpstr>Helvetica</vt:lpstr>
      <vt:lpstr>Source Sans Pro</vt:lpstr>
      <vt:lpstr>Source Sans Pro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Serma</dc:creator>
  <cp:lastModifiedBy>전근민</cp:lastModifiedBy>
  <cp:revision>1729</cp:revision>
  <dcterms:created xsi:type="dcterms:W3CDTF">2015-09-19T05:52:39Z</dcterms:created>
  <dcterms:modified xsi:type="dcterms:W3CDTF">2020-12-15T05:32:09Z</dcterms:modified>
</cp:coreProperties>
</file>