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78" r:id="rId7"/>
    <p:sldId id="279" r:id="rId8"/>
    <p:sldId id="276" r:id="rId9"/>
    <p:sldId id="267" r:id="rId10"/>
    <p:sldId id="268" r:id="rId11"/>
    <p:sldId id="269" r:id="rId12"/>
    <p:sldId id="270" r:id="rId13"/>
    <p:sldId id="273" r:id="rId14"/>
    <p:sldId id="280" r:id="rId15"/>
    <p:sldId id="281" r:id="rId16"/>
    <p:sldId id="271" r:id="rId17"/>
    <p:sldId id="272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제목" id="{F30326B4-DC5B-4F14-AAD9-DB8EBCA3237E}">
          <p14:sldIdLst>
            <p14:sldId id="256"/>
          </p14:sldIdLst>
        </p14:section>
        <p14:section name="1. 목차" id="{F8B5968C-563B-4830-9B0D-172B24502ADA}">
          <p14:sldIdLst>
            <p14:sldId id="257"/>
          </p14:sldIdLst>
        </p14:section>
        <p14:section name="2. 프로젝트 개요" id="{098D6146-A57B-4357-970F-9E85DCDDFA03}">
          <p14:sldIdLst>
            <p14:sldId id="258"/>
            <p14:sldId id="265"/>
            <p14:sldId id="266"/>
            <p14:sldId id="278"/>
            <p14:sldId id="279"/>
            <p14:sldId id="276"/>
            <p14:sldId id="267"/>
            <p14:sldId id="268"/>
          </p14:sldIdLst>
        </p14:section>
        <p14:section name="3. 개발 내용" id="{C4E5A7A4-48DE-41E2-854F-0E0D2EFF8EF7}">
          <p14:sldIdLst>
            <p14:sldId id="269"/>
            <p14:sldId id="270"/>
          </p14:sldIdLst>
        </p14:section>
        <p14:section name="4. 개발 결과" id="{9ED307FD-328E-4B4A-8A80-F85B22DD6CCB}">
          <p14:sldIdLst>
            <p14:sldId id="273"/>
            <p14:sldId id="280"/>
            <p14:sldId id="281"/>
          </p14:sldIdLst>
        </p14:section>
        <p14:section name="5. 기대효과" id="{67AB3D7B-0E09-40A1-9F48-B24AB55A6274}">
          <p14:sldIdLst>
            <p14:sldId id="271"/>
            <p14:sldId id="272"/>
          </p14:sldIdLst>
        </p14:section>
        <p14:section name="5. 마무리" id="{E7271F82-2ED0-4939-8B4A-7EEE3A721573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6" autoAdjust="0"/>
    <p:restoredTop sz="83560" autoAdjust="0"/>
  </p:normalViewPr>
  <p:slideViewPr>
    <p:cSldViewPr>
      <p:cViewPr>
        <p:scale>
          <a:sx n="82" d="100"/>
          <a:sy n="82" d="100"/>
        </p:scale>
        <p:origin x="226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4B68C-F7D0-4F3C-B5C3-40390FDB3D4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7263-AFE9-4570-9B29-28AA16AB9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저는 시스템프로그래밍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조의 발표를 맡은 </a:t>
            </a:r>
            <a:r>
              <a:rPr lang="ko-KR" altLang="en-US" dirty="0" err="1" smtClean="0"/>
              <a:t>정재희라고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</a:t>
            </a:r>
            <a:r>
              <a:rPr lang="ko-KR" altLang="en-US" dirty="0" err="1" smtClean="0"/>
              <a:t>팀과제</a:t>
            </a:r>
            <a:r>
              <a:rPr lang="ko-KR" altLang="en-US" baseline="0" dirty="0" smtClean="0"/>
              <a:t> 주제는 채팅 기반 마피아 게임입니다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7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저희가 과제를 수행한 방법을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첫번째로</a:t>
            </a:r>
            <a:r>
              <a:rPr lang="ko-KR" altLang="en-US" baseline="0" dirty="0" smtClean="0"/>
              <a:t> 저희 조는 팀원 모두가 모여 주제를 정한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프로그램에 필요한 기능들을 여러 개 생각하고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 후 실제로 구현할 </a:t>
            </a:r>
            <a:r>
              <a:rPr lang="en-US" altLang="ko-KR" baseline="0" dirty="0" smtClean="0"/>
              <a:t>10</a:t>
            </a:r>
            <a:r>
              <a:rPr lang="ko-KR" altLang="en-US" baseline="0" dirty="0" err="1" smtClean="0"/>
              <a:t>여가지의</a:t>
            </a:r>
            <a:r>
              <a:rPr lang="ko-KR" altLang="en-US" baseline="0" dirty="0" smtClean="0"/>
              <a:t> 핵심 기능을 추려내었습니다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다음엔 뽑아낸 기능을 어떻게 구현할지 방법을 대략적으로 구상하였고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각자 어떤 기능을 맡을 것인지 역할을 분배하였습니다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 조원들은 각자 </a:t>
            </a:r>
            <a:r>
              <a:rPr lang="en-US" altLang="ko-KR" baseline="0" dirty="0" smtClean="0"/>
              <a:t>vim, </a:t>
            </a:r>
            <a:r>
              <a:rPr lang="en-US" altLang="ko-KR" baseline="0" dirty="0" err="1" smtClean="0"/>
              <a:t>vscode</a:t>
            </a:r>
            <a:r>
              <a:rPr lang="ko-KR" altLang="en-US" baseline="0" dirty="0" smtClean="0"/>
              <a:t>를 이용하여 코드를 작성했고 </a:t>
            </a:r>
            <a:r>
              <a:rPr lang="ko-KR" altLang="en-US" baseline="0" dirty="0" err="1" smtClean="0"/>
              <a:t>깃허브를</a:t>
            </a:r>
            <a:r>
              <a:rPr lang="ko-KR" altLang="en-US" baseline="0" dirty="0" smtClean="0"/>
              <a:t> 통해 조원들이 서로 협력하여 코드를 유지보수 및 관리할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또한 저희는 과제 수행 기간 내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번 정도의</a:t>
            </a:r>
            <a:r>
              <a:rPr lang="ko-KR" altLang="en-US" baseline="0" dirty="0" smtClean="0"/>
              <a:t> 팀 회의를 진행하는 등 피드백도 활발히 주고받았습니다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</a:t>
            </a:r>
            <a:r>
              <a:rPr lang="ko-KR" altLang="en-US" baseline="0" dirty="0" smtClean="0"/>
              <a:t> 프로젝트 구체적인 개발 내용입니다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우선 서버 쪽 개발 내용을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첫번째로</a:t>
            </a:r>
            <a:r>
              <a:rPr lang="ko-KR" altLang="en-US" baseline="0" dirty="0" smtClean="0"/>
              <a:t> 저희는 </a:t>
            </a:r>
            <a:r>
              <a:rPr lang="en-US" altLang="ko-KR" baseline="0" dirty="0" smtClean="0"/>
              <a:t>socket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select</a:t>
            </a:r>
            <a:r>
              <a:rPr lang="ko-KR" altLang="en-US" baseline="0" dirty="0" smtClean="0"/>
              <a:t>를 이용하여 다중연결을 가능하게 했습니다</a:t>
            </a:r>
            <a:r>
              <a:rPr lang="en-US" altLang="ko-KR" baseline="0" dirty="0" smtClean="0"/>
              <a:t>. Select</a:t>
            </a:r>
            <a:r>
              <a:rPr lang="ko-KR" altLang="en-US" baseline="0" dirty="0" smtClean="0"/>
              <a:t>로 서버를 개발함으로써 </a:t>
            </a:r>
            <a:r>
              <a:rPr lang="en-US" altLang="ko-KR" baseline="0" dirty="0" smtClean="0"/>
              <a:t>race condition</a:t>
            </a:r>
            <a:r>
              <a:rPr lang="ko-KR" altLang="en-US" baseline="0" dirty="0" smtClean="0"/>
              <a:t>을 예방했고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함수레벨에서 연결을 처리하기 때문에 호환성이 좋아 코드를 조금만 수정하면 윈도우에서도 사용할 수 있도록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두번째로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alarm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을 이용하여 마피아 게임의 상태가 계속해서 밤 낮 투표의 순서로 변경될 수 있도록 하였습니다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세번째로</a:t>
            </a:r>
            <a:r>
              <a:rPr lang="ko-KR" altLang="en-US" baseline="0" dirty="0" smtClean="0"/>
              <a:t> 여러 방에서 마피아 게임을 즐길 수 있도록 </a:t>
            </a:r>
            <a:r>
              <a:rPr lang="en-US" altLang="ko-KR" baseline="0" dirty="0" smtClean="0"/>
              <a:t>fork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여러 방에서 마피아를 할 때 어떤 방의 </a:t>
            </a:r>
            <a:r>
              <a:rPr lang="en-US" altLang="ko-KR" baseline="0" dirty="0" smtClean="0"/>
              <a:t>alarm </a:t>
            </a:r>
            <a:r>
              <a:rPr lang="ko-KR" altLang="en-US" baseline="0" dirty="0" smtClean="0"/>
              <a:t>설정이 다른 방에 영향을 주는 일이 발생하면 안되기 때문에 각 마피아 방에게 타이머 역할을 하는 프로세스를 하나씩 할당하였습니다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</a:t>
            </a:r>
            <a:r>
              <a:rPr lang="en-US" altLang="ko-KR" baseline="0" dirty="0" smtClean="0"/>
              <a:t>pipe </a:t>
            </a:r>
            <a:r>
              <a:rPr lang="ko-KR" altLang="en-US" baseline="0" dirty="0" smtClean="0"/>
              <a:t>두 개를 생성하여 프로세스와 서버 사이의 양방향 통신을 가능하게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critical section</a:t>
            </a:r>
            <a:r>
              <a:rPr lang="ko-KR" altLang="en-US" baseline="0" dirty="0" smtClean="0"/>
              <a:t>에 둘 이상이 동시에 접근하는 것을 막기 위해 멀티프로세스나 </a:t>
            </a:r>
            <a:r>
              <a:rPr lang="ko-KR" altLang="en-US" baseline="0" dirty="0" err="1" smtClean="0"/>
              <a:t>쓰레드와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mutex</a:t>
            </a:r>
            <a:r>
              <a:rPr lang="ko-KR" altLang="en-US" baseline="0" dirty="0" smtClean="0"/>
              <a:t>를 쓰는 대신에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단일 </a:t>
            </a:r>
            <a:r>
              <a:rPr lang="ko-KR" altLang="en-US" baseline="0" dirty="0" err="1" smtClean="0"/>
              <a:t>쓰레드를</a:t>
            </a:r>
            <a:r>
              <a:rPr lang="ko-KR" altLang="en-US" baseline="0" dirty="0" smtClean="0"/>
              <a:t> 이용하는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방법을 택했습니다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3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클라이언트 쪽의 개발내용을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첫째로 저희는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사용하여 메시지 입력과 출력을 동시에 할 수 있도록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입력 도중에 서버로부터 메시지가 온다면 이를 출력하고 커서를 다시 입력하던 위치로 옮겨놔야 하기 때문에 멀티프로세스보다는 </a:t>
            </a:r>
            <a:r>
              <a:rPr lang="ko-KR" altLang="en-US" dirty="0" err="1" smtClean="0"/>
              <a:t>멀티쓰레드를</a:t>
            </a:r>
            <a:r>
              <a:rPr lang="ko-KR" altLang="en-US" dirty="0" smtClean="0"/>
              <a:t> 사용하였습니다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curses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ncursesw</a:t>
            </a:r>
            <a:r>
              <a:rPr lang="ko-KR" altLang="en-US" dirty="0" smtClean="0"/>
              <a:t>를 사용하여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채팅 화면을 구성하였습니다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출력 창이 꽉 찬 경우 새로운 메시지를 출력하기 위해 스크롤을 </a:t>
            </a:r>
            <a:r>
              <a:rPr lang="ko-KR" altLang="en-US" baseline="0" dirty="0" err="1" smtClean="0"/>
              <a:t>해야하기</a:t>
            </a:r>
            <a:r>
              <a:rPr lang="ko-KR" altLang="en-US" baseline="0" dirty="0" smtClean="0"/>
              <a:t> 때문에 기존의 출력 윈도우보다 조금 더 작은 윈도우를 생성하여 위에 부착하였고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입력창의 경우 백스페이스를 통한 커서 이동으로 박스의 선이 지워질 수 있어 역시 기존의 입력 윈도우보다 조금 더 작은 윈도우를 생성하여 위에 부착해주었습니다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저희 프로그램에는 </a:t>
            </a:r>
            <a:r>
              <a:rPr lang="en-US" altLang="ko-KR" baseline="0" dirty="0" smtClean="0"/>
              <a:t>/end</a:t>
            </a:r>
            <a:r>
              <a:rPr lang="ko-KR" altLang="en-US" baseline="0" dirty="0" smtClean="0"/>
              <a:t>라는 특수한 종료 기능이 따로 있기 때문에 </a:t>
            </a:r>
            <a:r>
              <a:rPr lang="en-US" altLang="ko-KR" baseline="0" dirty="0" smtClean="0"/>
              <a:t>interrupt key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quit key</a:t>
            </a:r>
            <a:r>
              <a:rPr lang="ko-KR" altLang="en-US" baseline="0" dirty="0" smtClean="0"/>
              <a:t>를 통한 종료를 막기 위해 각각의 시그널을 무시하도록 처리하였습니다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86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저희 팀의 개발 결과에 대해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프로젝트 결과 개발이 완료된 기능은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저희가 새롭게 추가하면 좋겠다고 생각한 기능에는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2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현재 프로그램의 문제점이나 향후 보완할 점으로는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저희 채팅 기반 마피아 프로그램의 기대효과를 </a:t>
            </a:r>
            <a:r>
              <a:rPr lang="ko-KR" altLang="en-US" dirty="0" err="1" smtClean="0"/>
              <a:t>말씀드리도록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저희 프로그램이 사용자에게 줄</a:t>
            </a:r>
            <a:r>
              <a:rPr lang="ko-KR" altLang="en-US" baseline="0" dirty="0" smtClean="0"/>
              <a:t> 예상 기대효과입니다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프로그램은 사용자에게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환경에서 채팅과 마피아 게임을 제공하며 게임에는 투표나 채팅 서비스와 같은 마피아 게임의 기본적인 기능이 모두 포함되어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환경만 갖추어져 있다면 타사의 메시지 프로그램 없이도 사용자가 게임을 즐길 수 있을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 이 프로그램이 저희 조에게 준 기대효과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ko-KR" altLang="en-US" dirty="0" smtClean="0"/>
              <a:t>개발자 기대효과로는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일단 기본적으로 프로젝트를 수행하면서 다양한 개념을 직접 응용하는 과정에서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시스템에 대한 이해도가 향상되었습니다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예외사항을 처리하는 과정에서 논리적인 사고도 기를 수 있었습니다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04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조</a:t>
            </a:r>
            <a:r>
              <a:rPr lang="ko-KR" altLang="en-US" baseline="0" dirty="0" smtClean="0"/>
              <a:t> 발표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지금까지 </a:t>
            </a:r>
            <a:r>
              <a:rPr lang="ko-KR" altLang="en-US" baseline="0" smtClean="0"/>
              <a:t>발표를 들어주셔서 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8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 발표의</a:t>
            </a:r>
            <a:r>
              <a:rPr lang="ko-KR" altLang="en-US" baseline="0" dirty="0" smtClean="0"/>
              <a:t> 순서는 프로젝트의 개요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구체적인 개발 내용 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 결과 순으로 진행하도록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저희 팀원 소개를 해드리겠습니다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신현석 조원은 조장으로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구축 및 메시지 발신</a:t>
            </a:r>
            <a:r>
              <a:rPr lang="ko-KR" altLang="en-US" baseline="0" dirty="0" smtClean="0"/>
              <a:t> 부분을 총괄하였고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정재희 조원과 </a:t>
            </a:r>
            <a:r>
              <a:rPr lang="en-US" altLang="ko-KR" baseline="0" dirty="0" smtClean="0"/>
              <a:t>Jose </a:t>
            </a:r>
            <a:r>
              <a:rPr lang="ko-KR" altLang="en-US" baseline="0" dirty="0" smtClean="0"/>
              <a:t>조원은 메시지 발신 파트를 함께했고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한지예 조원이 메시지 수신 부분을 담당하였습니다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8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이 과제를</a:t>
            </a:r>
            <a:r>
              <a:rPr lang="ko-KR" altLang="en-US" baseline="0" dirty="0" smtClean="0"/>
              <a:t> 제안한 배경을 말씀 드리자면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 팀은 처음에 채팅 프로그램만을 만들려 헸습니다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채팅프로그램은 </a:t>
            </a: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소켓만을 주로 사용하는 과제라 판단하여 시스템 프로그래밍 수업에서 배운 개념들을 모두 활용할 수 있도록 다른 기능을 추가하기로 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사용자가 쓴다는 것에 초점을 맞추어 게임 기능을 추가하면 어떨까 생각하게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하여 다중 채팅 참여자들이 플레이 가능한 채팅 기반 마피아 게임을 만들기로 결정하였습니다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1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저희 프로젝트의 과제 목표는 과제 제안 배경에서 </a:t>
            </a:r>
            <a:r>
              <a:rPr lang="ko-KR" altLang="en-US" dirty="0" err="1" smtClean="0"/>
              <a:t>말씀드린</a:t>
            </a:r>
            <a:r>
              <a:rPr lang="ko-KR" altLang="en-US" dirty="0" smtClean="0"/>
              <a:t> 바와 같이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소켓</a:t>
            </a:r>
            <a:r>
              <a:rPr lang="en-US" altLang="ko-KR" baseline="0" dirty="0" smtClean="0"/>
              <a:t>, curses/</a:t>
            </a:r>
            <a:r>
              <a:rPr lang="en-US" altLang="ko-KR" baseline="0" dirty="0" err="1" smtClean="0"/>
              <a:t>ncurses</a:t>
            </a:r>
            <a:r>
              <a:rPr lang="ko-KR" altLang="en-US" baseline="0" dirty="0" smtClean="0"/>
              <a:t>등을 이용하여 마피아 게임을 할 수 있는 서버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클라이언트를 개발하는 것이었습니다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시스템 프로그래밍 수업 내용 중 저희가 이 프로젝트에 응용한 개념들에 대해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저희는 서버에게 시간을 알려주는 프로세스에서 시그널 처리를 이용하여 마피아 게임의 상태를  주기적으로 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</a:t>
            </a:r>
            <a:r>
              <a:rPr lang="ko-KR" altLang="en-US" baseline="0" dirty="0" smtClean="0"/>
              <a:t> 시간의 순서로 바꾸어주도록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5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한 소켓에 대해서 입력과 출력에 대한 기능을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각각 수행하여 채팅의 입력과 출력을 동시에 할 수 있도록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7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수업시간에 배운 </a:t>
            </a:r>
            <a:r>
              <a:rPr lang="en-US" altLang="ko-KR" dirty="0" smtClean="0"/>
              <a:t>curses library</a:t>
            </a:r>
            <a:r>
              <a:rPr lang="ko-KR" altLang="en-US" dirty="0" smtClean="0"/>
              <a:t>뿐만 아니라 </a:t>
            </a:r>
            <a:r>
              <a:rPr lang="en-US" altLang="ko-KR" dirty="0" err="1" smtClean="0"/>
              <a:t>ncursesw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활용하여 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꾸몄습니다</a:t>
            </a:r>
            <a:r>
              <a:rPr lang="en-US" altLang="ko-KR" baseline="0" dirty="0" smtClean="0"/>
              <a:t>. Window</a:t>
            </a:r>
            <a:r>
              <a:rPr lang="ko-KR" altLang="en-US" baseline="0" dirty="0" smtClean="0"/>
              <a:t>를 생성하여 채팅화면의 </a:t>
            </a:r>
            <a:r>
              <a:rPr lang="ko-KR" altLang="en-US" baseline="0" dirty="0" err="1" smtClean="0"/>
              <a:t>출력창과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입력창을</a:t>
            </a:r>
            <a:r>
              <a:rPr lang="ko-KR" altLang="en-US" baseline="0" dirty="0" smtClean="0"/>
              <a:t> 분리하였으며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가시성 확보를 위해 </a:t>
            </a:r>
            <a:r>
              <a:rPr lang="en-US" altLang="ko-KR" baseline="0" dirty="0" smtClean="0"/>
              <a:t>box</a:t>
            </a:r>
            <a:r>
              <a:rPr lang="ko-KR" altLang="en-US" baseline="0" dirty="0" smtClean="0"/>
              <a:t>를 사용해 영역을 구분하였습니다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0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multi process</a:t>
            </a:r>
            <a:r>
              <a:rPr lang="ko-KR" altLang="en-US" baseline="0" dirty="0" smtClean="0"/>
              <a:t>와 파이프의 개념을 활용했는데요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마피아 게임에선 주기적으로 낮과 밤이 바뀌어야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그걸 알려주는 개체가 필요한데</a:t>
            </a:r>
            <a:r>
              <a:rPr lang="en-US" altLang="ko-KR" baseline="0" dirty="0" smtClean="0"/>
              <a:t>, fork</a:t>
            </a:r>
            <a:r>
              <a:rPr lang="ko-KR" altLang="en-US" baseline="0" dirty="0" smtClean="0"/>
              <a:t>를 사용해 자식 프로세스를 만들고 파이프로 서버와 연결해 서버에게 주기적으로 시간이 바뀌었음을 가르쳐주도록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7263-AFE9-4570-9B29-28AA16AB9D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6DD-0B18-4DFD-B1C0-77B745292468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3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1964-0FB3-4423-81CE-5709A60689FE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C0B-B509-487B-A11D-423FA44CC2B0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0AE8-2091-42B3-BF5A-200A7B44B137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4D2B-CCD8-457B-ABFA-93C073E35F49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150-D314-49C4-B27A-E14EE39EEE66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EA56-9629-4E76-8053-6B260FA52FEE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90DB-052B-4090-BB9A-DA91029C8EA7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6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9B4F-865D-4813-A25E-8CF0F3BE72A9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62D4-9CB3-48EF-8D5E-846577AE3C79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1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019-4729-46C7-A308-B5111FD6C64D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F1BF-7361-45D8-BFE8-8CA419521AB8}" type="datetime1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DB2-A876-4431-94FA-08914E1CD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5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03648" y="2249712"/>
            <a:ext cx="5976664" cy="1224136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모서리가 둥근 직사각형 4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304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 기반 마피아 게임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478904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신현석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정재희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한지예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Jose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506502" y="6165304"/>
            <a:ext cx="2141308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2020.12.20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6181213" y="2132494"/>
            <a:ext cx="2328253" cy="2086242"/>
          </a:xfrm>
          <a:prstGeom prst="roundRect">
            <a:avLst>
              <a:gd name="adj" fmla="val 3050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39164" y="2132856"/>
            <a:ext cx="2328253" cy="2086242"/>
          </a:xfrm>
          <a:prstGeom prst="roundRect">
            <a:avLst>
              <a:gd name="adj" fmla="val 287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2132856"/>
            <a:ext cx="2328253" cy="2086242"/>
          </a:xfrm>
          <a:prstGeom prst="roundRect">
            <a:avLst>
              <a:gd name="adj" fmla="val 3050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8341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1.5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수행 방법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8709" y="3425107"/>
            <a:ext cx="16171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필요한 </a:t>
            </a: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</a:t>
            </a:r>
            <a:endParaRPr lang="en-US" altLang="ko-KR" sz="1900" dirty="0" smtClean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파악 및 분석</a:t>
            </a:r>
            <a:endParaRPr lang="en-US" altLang="ko-KR" sz="1900" dirty="0">
              <a:solidFill>
                <a:schemeClr val="accent5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7864" y="3444332"/>
            <a:ext cx="2376264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</a:t>
            </a: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방법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구상</a:t>
            </a:r>
            <a:endParaRPr lang="en-US" altLang="ko-KR" sz="1900" dirty="0">
              <a:solidFill>
                <a:schemeClr val="accent5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51532" y="3561240"/>
            <a:ext cx="1387616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역할 분배</a:t>
            </a:r>
            <a:endParaRPr lang="en-US" altLang="ko-KR" sz="1900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AutoShape 2" descr="Phon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6" y="2480684"/>
            <a:ext cx="806843" cy="806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41" y="2401583"/>
            <a:ext cx="965044" cy="965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41" y="2498384"/>
            <a:ext cx="792793" cy="792793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6181212" y="4439102"/>
            <a:ext cx="2328253" cy="2086242"/>
            <a:chOff x="6328384" y="4542872"/>
            <a:chExt cx="2328253" cy="208624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328384" y="4542872"/>
              <a:ext cx="2328253" cy="2086242"/>
            </a:xfrm>
            <a:prstGeom prst="roundRect">
              <a:avLst>
                <a:gd name="adj" fmla="val 2531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9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451161" y="4771123"/>
              <a:ext cx="2082701" cy="1805244"/>
              <a:chOff x="809499" y="4776999"/>
              <a:chExt cx="2082701" cy="18052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9499" y="5905135"/>
                <a:ext cx="208270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4. Vim, </a:t>
                </a:r>
                <a:r>
                  <a:rPr lang="en-US" altLang="ko-KR" sz="19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Vscode</a:t>
                </a:r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 </a:t>
                </a:r>
                <a:endParaRPr lang="en-US" altLang="ko-KR" sz="19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just"/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이용하여</a:t>
                </a:r>
                <a:r>
                  <a:rPr lang="en-US" altLang="ko-KR" sz="19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900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코드 작성</a:t>
                </a:r>
                <a:endParaRPr lang="ko-KR" altLang="en-US" sz="1900" dirty="0">
                  <a:solidFill>
                    <a:schemeClr val="accent5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1028" name="Picture 4" descr="Visual Studio Code Extension 모음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155" y="4776999"/>
                <a:ext cx="1967384" cy="983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4" name="그룹 1023"/>
          <p:cNvGrpSpPr/>
          <p:nvPr/>
        </p:nvGrpSpPr>
        <p:grpSpPr>
          <a:xfrm>
            <a:off x="3339163" y="4439102"/>
            <a:ext cx="2403819" cy="2086242"/>
            <a:chOff x="3621188" y="4367094"/>
            <a:chExt cx="2403819" cy="2086242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3621188" y="4367094"/>
              <a:ext cx="2328253" cy="2086242"/>
            </a:xfrm>
            <a:prstGeom prst="roundRect">
              <a:avLst>
                <a:gd name="adj" fmla="val 2531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9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629889" y="4643895"/>
              <a:ext cx="2395118" cy="1612251"/>
              <a:chOff x="3629889" y="4885964"/>
              <a:chExt cx="2395118" cy="161225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629889" y="5821107"/>
                <a:ext cx="239511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5. </a:t>
                </a:r>
                <a:r>
                  <a:rPr lang="en-US" altLang="ko-KR" sz="1900" dirty="0" err="1" smtClean="0">
                    <a:solidFill>
                      <a:schemeClr val="accent5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Github</a:t>
                </a:r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 이용하여 </a:t>
                </a:r>
                <a:endParaRPr lang="en-US" altLang="ko-KR" sz="19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just"/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</a:t>
                </a:r>
                <a:r>
                  <a:rPr lang="ko-KR" altLang="en-US" sz="1900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유지보수 및 관리</a:t>
                </a:r>
                <a:endParaRPr lang="en-US" altLang="ko-KR" sz="1900" dirty="0">
                  <a:solidFill>
                    <a:schemeClr val="accent5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445" y="4885964"/>
                <a:ext cx="886594" cy="886594"/>
              </a:xfrm>
              <a:prstGeom prst="rect">
                <a:avLst/>
              </a:prstGeom>
            </p:spPr>
          </p:pic>
        </p:grpSp>
      </p:grpSp>
      <p:grpSp>
        <p:nvGrpSpPr>
          <p:cNvPr id="59" name="그룹 58"/>
          <p:cNvGrpSpPr/>
          <p:nvPr/>
        </p:nvGrpSpPr>
        <p:grpSpPr>
          <a:xfrm>
            <a:off x="539552" y="4439102"/>
            <a:ext cx="2328253" cy="2086242"/>
            <a:chOff x="601159" y="4293096"/>
            <a:chExt cx="2328253" cy="2086242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601159" y="4293096"/>
              <a:ext cx="2328253" cy="2086242"/>
            </a:xfrm>
            <a:prstGeom prst="roundRect">
              <a:avLst>
                <a:gd name="adj" fmla="val 2935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9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911461" y="4456792"/>
              <a:ext cx="1889867" cy="1803508"/>
              <a:chOff x="6722409" y="4778735"/>
              <a:chExt cx="1889867" cy="180350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722409" y="5905135"/>
                <a:ext cx="188986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6. </a:t>
                </a:r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 </a:t>
                </a:r>
                <a:r>
                  <a:rPr lang="en-US" altLang="ko-KR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 </a:t>
                </a:r>
                <a:r>
                  <a:rPr lang="ko-KR" altLang="en-US" sz="1900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회의</a:t>
                </a:r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후</a:t>
                </a:r>
                <a:endParaRPr lang="en-US" altLang="ko-KR" sz="19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just"/>
                <a:r>
                  <a:rPr lang="ko-KR" altLang="en-US" sz="19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팀원 간 </a:t>
                </a:r>
                <a:r>
                  <a:rPr lang="ko-KR" altLang="en-US" sz="1900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피드백</a:t>
                </a:r>
                <a:endParaRPr lang="en-US" altLang="ko-KR" sz="1900" dirty="0">
                  <a:solidFill>
                    <a:schemeClr val="accent5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9830" y="4778735"/>
                <a:ext cx="1112804" cy="11128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76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93524" y="2276872"/>
            <a:ext cx="6949471" cy="3240360"/>
            <a:chOff x="1593524" y="2060848"/>
            <a:chExt cx="6949471" cy="324036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907" y="2060848"/>
              <a:ext cx="792088" cy="792088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1593524" y="2132855"/>
              <a:ext cx="6017923" cy="3168353"/>
              <a:chOff x="1726985" y="2133034"/>
              <a:chExt cx="6017923" cy="3168353"/>
            </a:xfrm>
            <a:solidFill>
              <a:schemeClr val="tx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726985" y="2133034"/>
                <a:ext cx="5737135" cy="3168353"/>
              </a:xfrm>
              <a:prstGeom prst="roundRect">
                <a:avLst>
                  <a:gd name="adj" fmla="val 15059"/>
                </a:avLst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en-US" altLang="ko-KR" sz="28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4812592">
                <a:off x="7420622" y="2241053"/>
                <a:ext cx="201155" cy="447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2.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 내용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2.1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서버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44625" y="2460288"/>
            <a:ext cx="5305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socket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select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연결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가능하게 함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alarm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signal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이용하여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마피아 게임을 진행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하게 함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fork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방에서 마피아 게임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즐기도록 함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sleep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pipe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서버와 프로세스간 통신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쓰레드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모형을 사용한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critical section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2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2.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 내용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6963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2.2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클라이언트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93524" y="2420888"/>
            <a:ext cx="6949471" cy="2160240"/>
            <a:chOff x="1593524" y="2060848"/>
            <a:chExt cx="6949471" cy="216024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907" y="2060848"/>
              <a:ext cx="792088" cy="792088"/>
            </a:xfrm>
            <a:prstGeom prst="rect">
              <a:avLst/>
            </a:prstGeom>
          </p:spPr>
        </p:pic>
        <p:grpSp>
          <p:nvGrpSpPr>
            <p:cNvPr id="37" name="그룹 36"/>
            <p:cNvGrpSpPr/>
            <p:nvPr/>
          </p:nvGrpSpPr>
          <p:grpSpPr>
            <a:xfrm>
              <a:off x="1593524" y="2132855"/>
              <a:ext cx="6017923" cy="2088233"/>
              <a:chOff x="1726985" y="2133034"/>
              <a:chExt cx="6017923" cy="2088233"/>
            </a:xfrm>
            <a:solidFill>
              <a:schemeClr val="tx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726985" y="2133034"/>
                <a:ext cx="5737135" cy="2088233"/>
              </a:xfrm>
              <a:prstGeom prst="roundRect">
                <a:avLst>
                  <a:gd name="adj" fmla="val 15059"/>
                </a:avLst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en-US" altLang="ko-KR" sz="28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 rot="4812592">
                <a:off x="7420622" y="2241053"/>
                <a:ext cx="201155" cy="447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844626" y="2604304"/>
            <a:ext cx="5247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쓰레드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사용하여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 입출력 동시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진행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curses/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ncursesw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채팅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구성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signal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무시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하여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프로세스의 종료 방지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2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07" y="2273357"/>
            <a:ext cx="792088" cy="79208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856395" y="2200521"/>
            <a:ext cx="5755052" cy="3028679"/>
            <a:chOff x="1989856" y="2133034"/>
            <a:chExt cx="5755052" cy="3028679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모서리가 둥근 직사각형 22"/>
            <p:cNvSpPr/>
            <p:nvPr/>
          </p:nvSpPr>
          <p:spPr>
            <a:xfrm>
              <a:off x="1989856" y="2133034"/>
              <a:ext cx="5474264" cy="3028679"/>
            </a:xfrm>
            <a:prstGeom prst="roundRect">
              <a:avLst>
                <a:gd name="adj" fmla="val 13350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6963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3.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 결과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8341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3.1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 이슈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2133" y="2204864"/>
            <a:ext cx="5134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3.1.1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완료된 기능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curses/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ncursesw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채팅화면 꾸미기</a:t>
            </a:r>
            <a:endParaRPr lang="en-US" altLang="ko-KR" sz="1600" dirty="0" smtClean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 설정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채팅방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입장 및 퇴장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방에 입장한 사람들끼리의 다중 채팅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시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특수 기능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귓속말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차단 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마피아 게임 플레이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기능 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0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07" y="2273357"/>
            <a:ext cx="792088" cy="79208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475656" y="2200521"/>
            <a:ext cx="6135791" cy="3100687"/>
            <a:chOff x="1989856" y="2133034"/>
            <a:chExt cx="5755052" cy="3100687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모서리가 둥근 직사각형 22"/>
            <p:cNvSpPr/>
            <p:nvPr/>
          </p:nvSpPr>
          <p:spPr>
            <a:xfrm>
              <a:off x="1989856" y="2133034"/>
              <a:ext cx="5474264" cy="3100687"/>
            </a:xfrm>
            <a:prstGeom prst="roundRect">
              <a:avLst>
                <a:gd name="adj" fmla="val 13350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6963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3.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 결과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8341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3.1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 이슈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72023" y="2361361"/>
            <a:ext cx="5628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3.1.2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 추가해야 할 기능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마피아 게임에 존재하는 다른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직업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마술사 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라운드마다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직업을 가진 플레이어 수 맞춤 설정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개인화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배경화면 변경 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입장에 암호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설정하는 기능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라운드 종료 후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참가인원 모두의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직업 출력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 방 참가자 명단 열람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07" y="2273357"/>
            <a:ext cx="792088" cy="79208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763688" y="2200521"/>
            <a:ext cx="5847759" cy="2236591"/>
            <a:chOff x="1897149" y="2133034"/>
            <a:chExt cx="5847759" cy="2236591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모서리가 둥근 직사각형 22"/>
            <p:cNvSpPr/>
            <p:nvPr/>
          </p:nvSpPr>
          <p:spPr>
            <a:xfrm>
              <a:off x="1897149" y="2133034"/>
              <a:ext cx="5566971" cy="2236591"/>
            </a:xfrm>
            <a:prstGeom prst="roundRect">
              <a:avLst>
                <a:gd name="adj" fmla="val 13350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6963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3.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 결과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8341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3.1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 이슈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35696" y="2314332"/>
            <a:ext cx="52687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3.1.3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보완점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curses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사용하여 매 라운드 작은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애니메이션 효과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서버코드를 더 최적화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시켜 더 빠르게 반응하도록 하기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아직 밝혀지지 않은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오류가 있을 경우 안정화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시키기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도중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크기 변경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그에 맞춰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재구성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07" y="2421715"/>
            <a:ext cx="792088" cy="79208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851132" y="2348880"/>
            <a:ext cx="5760315" cy="864924"/>
            <a:chOff x="2185180" y="2133035"/>
            <a:chExt cx="5559728" cy="864924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모서리가 둥근 직사각형 22"/>
            <p:cNvSpPr/>
            <p:nvPr/>
          </p:nvSpPr>
          <p:spPr>
            <a:xfrm>
              <a:off x="2185180" y="2133035"/>
              <a:ext cx="5278939" cy="864924"/>
            </a:xfrm>
            <a:prstGeom prst="roundRect">
              <a:avLst>
                <a:gd name="adj" fmla="val 38273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420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4.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6963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4.1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사용자 기대효과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56395" y="3500180"/>
            <a:ext cx="5750248" cy="864924"/>
            <a:chOff x="1636476" y="2133035"/>
            <a:chExt cx="6108432" cy="864924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모서리가 둥근 직사각형 16"/>
            <p:cNvSpPr/>
            <p:nvPr/>
          </p:nvSpPr>
          <p:spPr>
            <a:xfrm>
              <a:off x="1636476" y="2133035"/>
              <a:ext cx="5827644" cy="864924"/>
            </a:xfrm>
            <a:prstGeom prst="roundRect">
              <a:avLst>
                <a:gd name="adj" fmla="val 36882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47422" y="2587816"/>
            <a:ext cx="544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리눅스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환경에서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별도의 메신저 설치 없이 채팅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가능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1727" y="3721513"/>
            <a:ext cx="544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리눅스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환경에서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마피아 게임을 친구들과 플레이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가능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0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856394" y="2359562"/>
            <a:ext cx="6694396" cy="1645502"/>
            <a:chOff x="1982060" y="2133034"/>
            <a:chExt cx="6694396" cy="164550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68" y="2205870"/>
              <a:ext cx="792088" cy="792088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1982060" y="2133034"/>
              <a:ext cx="5762848" cy="1645502"/>
              <a:chOff x="1982060" y="2133034"/>
              <a:chExt cx="5762848" cy="1645502"/>
            </a:xfrm>
            <a:solidFill>
              <a:schemeClr val="tx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982060" y="2133034"/>
                <a:ext cx="5482059" cy="1645502"/>
              </a:xfrm>
              <a:prstGeom prst="roundRect">
                <a:avLst>
                  <a:gd name="adj" fmla="val 21808"/>
                </a:avLst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en-US" altLang="ko-KR" sz="28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4812592">
                <a:off x="7420622" y="2241053"/>
                <a:ext cx="201155" cy="447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4.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기대효과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4.2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개발자 기대효과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02688" y="2532872"/>
            <a:ext cx="5233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 프로세스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pipe, timer, Thread, TCP/IP socket,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curses/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ncurses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사용하여 구현함으로써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리눅스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시스템에 대한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이해도 향상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51132" y="4199637"/>
            <a:ext cx="5762848" cy="822751"/>
            <a:chOff x="1982060" y="2133034"/>
            <a:chExt cx="5762848" cy="822751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모서리가 둥근 직사각형 19"/>
            <p:cNvSpPr/>
            <p:nvPr/>
          </p:nvSpPr>
          <p:spPr>
            <a:xfrm>
              <a:off x="1982060" y="2133034"/>
              <a:ext cx="5482059" cy="822751"/>
            </a:xfrm>
            <a:prstGeom prst="roundRect">
              <a:avLst>
                <a:gd name="adj" fmla="val 32015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4812592">
              <a:off x="7420622" y="2241053"/>
              <a:ext cx="201155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02688" y="4352974"/>
            <a:ext cx="5233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예외사항을 처리하는 과정에서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논리적 사고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향상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0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1118131" cy="110903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394904" y="3151693"/>
            <a:ext cx="5201432" cy="868876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363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감사합니다</a:t>
              </a:r>
              <a:endParaRPr lang="ko-KR" altLang="en-US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0778"/>
            <a:ext cx="792088" cy="7920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205870"/>
            <a:ext cx="792088" cy="7920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408148" y="1066491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304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목차입니다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27784" y="2409452"/>
            <a:ext cx="5090577" cy="719902"/>
            <a:chOff x="1636476" y="2409452"/>
            <a:chExt cx="6081885" cy="71990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1636476" y="2409452"/>
              <a:ext cx="5827644" cy="719902"/>
            </a:xfrm>
            <a:prstGeom prst="roundRect">
              <a:avLst>
                <a:gd name="adj" fmla="val 39425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5820" y="1622866"/>
            <a:ext cx="6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27784" y="3302466"/>
            <a:ext cx="5090577" cy="719902"/>
            <a:chOff x="1636476" y="2409452"/>
            <a:chExt cx="6081885" cy="71990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모서리가 둥근 직사각형 20"/>
            <p:cNvSpPr/>
            <p:nvPr/>
          </p:nvSpPr>
          <p:spPr>
            <a:xfrm>
              <a:off x="1636476" y="2409452"/>
              <a:ext cx="5827644" cy="719902"/>
            </a:xfrm>
            <a:prstGeom prst="roundRect">
              <a:avLst>
                <a:gd name="adj" fmla="val 44437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627784" y="4212825"/>
            <a:ext cx="5090577" cy="719902"/>
            <a:chOff x="1636476" y="2409452"/>
            <a:chExt cx="6081885" cy="71990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1636476" y="2409452"/>
              <a:ext cx="5827644" cy="719902"/>
            </a:xfrm>
            <a:prstGeom prst="roundRect">
              <a:avLst>
                <a:gd name="adj" fmla="val 39425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63802" y="2535287"/>
            <a:ext cx="220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3257" y="3431584"/>
            <a:ext cx="220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내용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9100" y="4341943"/>
            <a:ext cx="220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결과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623727" y="5106749"/>
            <a:ext cx="5090577" cy="719902"/>
            <a:chOff x="1636476" y="2409452"/>
            <a:chExt cx="6081885" cy="71990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1636476" y="2409452"/>
              <a:ext cx="5827644" cy="719902"/>
            </a:xfrm>
            <a:prstGeom prst="roundRect">
              <a:avLst>
                <a:gd name="adj" fmla="val 39425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93257" y="5235867"/>
            <a:ext cx="220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191295"/>
            <a:ext cx="792088" cy="79208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37412" y="6381328"/>
            <a:ext cx="2133600" cy="365125"/>
          </a:xfrm>
        </p:spPr>
        <p:txBody>
          <a:bodyPr/>
          <a:lstStyle/>
          <a:p>
            <a:fld id="{AD1FDDB2-A876-4431-94FA-08914E1CD09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37324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007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1.1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 구성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1720" y="4891641"/>
            <a:ext cx="5666641" cy="553583"/>
            <a:chOff x="1636476" y="2409452"/>
            <a:chExt cx="6081885" cy="5535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9" name="모서리가 둥근 직사각형 38"/>
            <p:cNvSpPr/>
            <p:nvPr/>
          </p:nvSpPr>
          <p:spPr>
            <a:xfrm>
              <a:off x="1636476" y="2409452"/>
              <a:ext cx="5827644" cy="553583"/>
            </a:xfrm>
            <a:prstGeom prst="roundRect">
              <a:avLst>
                <a:gd name="adj" fmla="val 4478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19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5736" y="4893730"/>
            <a:ext cx="49014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B202000377</a:t>
            </a:r>
            <a:r>
              <a:rPr lang="en-US" altLang="ko-KR" sz="19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Jose 	</a:t>
            </a:r>
            <a:r>
              <a:rPr lang="ko-KR" altLang="en-US" sz="1900" dirty="0" smtClean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 발신</a:t>
            </a:r>
            <a:endParaRPr lang="ko-KR" altLang="en-US" sz="19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51720" y="2409452"/>
            <a:ext cx="5666641" cy="625408"/>
            <a:chOff x="1636476" y="2409452"/>
            <a:chExt cx="6081885" cy="71990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636476" y="2409452"/>
              <a:ext cx="5827644" cy="719902"/>
            </a:xfrm>
            <a:prstGeom prst="roundRect">
              <a:avLst>
                <a:gd name="adj" fmla="val 4513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sz="19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 rot="4812592">
              <a:off x="7393398" y="2363631"/>
              <a:ext cx="202510" cy="44741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2051720" y="3251025"/>
            <a:ext cx="5429758" cy="593367"/>
          </a:xfrm>
          <a:prstGeom prst="roundRect">
            <a:avLst>
              <a:gd name="adj" fmla="val 4679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ko-KR" sz="1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4812592">
            <a:off x="7426469" y="3189211"/>
            <a:ext cx="166915" cy="416869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51720" y="4074975"/>
            <a:ext cx="5429758" cy="578161"/>
          </a:xfrm>
          <a:prstGeom prst="roundRect">
            <a:avLst>
              <a:gd name="adj" fmla="val 4375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ko-KR" sz="19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4812592">
            <a:off x="7421962" y="4021078"/>
            <a:ext cx="175929" cy="416869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2063" y="2440479"/>
            <a:ext cx="5149071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2016111155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9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신현석</a:t>
            </a:r>
            <a:r>
              <a:rPr lang="en-US" altLang="ko-KR" sz="19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900" dirty="0" smtClean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</a:t>
            </a:r>
            <a:r>
              <a:rPr lang="ko-KR" altLang="en-US" sz="19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9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 발신 </a:t>
            </a:r>
            <a:endParaRPr lang="en-US" altLang="ko-KR" sz="19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95736" y="3279961"/>
            <a:ext cx="4418031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2019114689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정재희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9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 발신</a:t>
            </a:r>
            <a:endParaRPr lang="en-US" altLang="ko-KR" sz="19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5736" y="4098597"/>
            <a:ext cx="4753490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2019114945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한지예</a:t>
            </a:r>
            <a:r>
              <a:rPr lang="en-US" altLang="ko-KR" sz="1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900" dirty="0">
                <a:solidFill>
                  <a:schemeClr val="accent5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 수신</a:t>
            </a:r>
            <a:endParaRPr lang="en-US" altLang="ko-KR" sz="1900" dirty="0">
              <a:solidFill>
                <a:schemeClr val="accent5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971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1.2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과제 제안 배경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6" y="3166525"/>
            <a:ext cx="1430966" cy="1430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044" y="4739426"/>
            <a:ext cx="23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소켓을 이용한 다중 채팅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Mafia logo mascot gaming de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9803"/>
            <a:ext cx="1617912" cy="16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10864" y="4756030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마피아 게임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7547" y="5141078"/>
            <a:ext cx="390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채팅 참여자들이 플레이 할 수 있는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 기반 마피아 게임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8" y="2729919"/>
            <a:ext cx="827862" cy="827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3" y="3646533"/>
            <a:ext cx="872994" cy="8729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3" y="4189700"/>
            <a:ext cx="750996" cy="7509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23" y="3206240"/>
            <a:ext cx="908376" cy="9083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56" y="2226405"/>
            <a:ext cx="917445" cy="9174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11" y="2729919"/>
            <a:ext cx="1567112" cy="15671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56" y="3790287"/>
            <a:ext cx="376886" cy="376886"/>
          </a:xfrm>
          <a:prstGeom prst="rect">
            <a:avLst/>
          </a:prstGeom>
        </p:spPr>
      </p:pic>
      <p:pic>
        <p:nvPicPr>
          <p:cNvPr id="1034" name="Picture 10" descr="포토샵쉐이프] 화살표쉐이프, 화살표모양브러쉬, 포토샵 화살표 만들기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1" t="20399" r="22069" b="28654"/>
          <a:stretch/>
        </p:blipFill>
        <p:spPr bwMode="auto">
          <a:xfrm>
            <a:off x="4812632" y="3790287"/>
            <a:ext cx="334915" cy="3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979711" y="2348880"/>
            <a:ext cx="6563284" cy="1701751"/>
            <a:chOff x="2113172" y="2133034"/>
            <a:chExt cx="6563284" cy="170175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68" y="2205870"/>
              <a:ext cx="792088" cy="792088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2113172" y="2133034"/>
              <a:ext cx="5631736" cy="1701751"/>
              <a:chOff x="2113172" y="2133034"/>
              <a:chExt cx="5631736" cy="1701751"/>
            </a:xfrm>
            <a:solidFill>
              <a:schemeClr val="tx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113172" y="2133034"/>
                <a:ext cx="5350947" cy="1701751"/>
              </a:xfrm>
              <a:prstGeom prst="roundRect">
                <a:avLst>
                  <a:gd name="adj" fmla="val 2251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en-US" altLang="ko-KR" sz="28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4812592">
                <a:off x="7420622" y="2241053"/>
                <a:ext cx="201155" cy="4474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06618" y="2495716"/>
            <a:ext cx="509713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Thread, TCP/IP socket, curses/</a:t>
            </a:r>
            <a:r>
              <a:rPr lang="en-US" altLang="ko-KR" sz="1900" dirty="0" err="1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ncurses</a:t>
            </a:r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</a:t>
            </a:r>
            <a:endParaRPr lang="en-US" altLang="ko-KR" sz="19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이용하여 </a:t>
            </a: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마피아 게임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할 수 있는 </a:t>
            </a:r>
            <a:endParaRPr lang="en-US" altLang="ko-KR" sz="19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</a:t>
            </a:r>
            <a:r>
              <a:rPr lang="en-US" altLang="ko-KR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900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</a:t>
            </a:r>
            <a:r>
              <a:rPr lang="ko-KR" altLang="en-US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개발</a:t>
            </a:r>
            <a:endParaRPr lang="ko-KR" altLang="en-US" sz="1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8341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1.3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과제 목표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420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1.4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응용한 개념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7" y="2348880"/>
            <a:ext cx="302223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2745" y="5732284"/>
            <a:ext cx="9243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  <a:endParaRPr lang="en-US" altLang="ko-KR" sz="1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3585790"/>
            <a:ext cx="455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시그널 처리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마피아 게임의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상태를 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순서로 바꿈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13" idx="1"/>
          </p:cNvCxnSpPr>
          <p:nvPr/>
        </p:nvCxnSpPr>
        <p:spPr>
          <a:xfrm>
            <a:off x="3995936" y="4047455"/>
            <a:ext cx="432048" cy="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420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1.4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응용한 개념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962997" cy="10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65587" y="3905768"/>
            <a:ext cx="940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thread</a:t>
            </a:r>
            <a:endParaRPr lang="en-US" altLang="ko-KR" sz="1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9142" y="4789039"/>
            <a:ext cx="486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소켓에 대해서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입출력 기능을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쓰레드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각각 수행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 입출력을 동시에 수행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32863" y="4428999"/>
            <a:ext cx="0" cy="36004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420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1.4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응용한 개념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3352"/>
            <a:ext cx="3671626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3608" y="5348535"/>
            <a:ext cx="21773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curses/</a:t>
            </a:r>
            <a:r>
              <a:rPr lang="en-US" altLang="ko-KR" sz="19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ncursesw</a:t>
            </a:r>
            <a:endParaRPr lang="en-US" altLang="ko-KR" sz="1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3323851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Window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화면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창과 입력 창 분리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가시성을 위해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box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영역 구분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995936" y="3808642"/>
            <a:ext cx="432048" cy="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9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DDB2-A876-4431-94FA-08914E1CD090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3" y="268277"/>
            <a:ext cx="792088" cy="7920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40825" y="481653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4209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6088" y="1268760"/>
            <a:ext cx="3684712" cy="620561"/>
            <a:chOff x="1408148" y="1066491"/>
            <a:chExt cx="3684712" cy="6205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636476" y="1066491"/>
              <a:ext cx="3456384" cy="620561"/>
            </a:xfrm>
            <a:prstGeom prst="roundRect">
              <a:avLst>
                <a:gd name="adj" fmla="val 4558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1.4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응용한 개념</a:t>
              </a:r>
              <a:endParaRPr lang="ko-KR" altLang="en-US" sz="2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6977844">
              <a:off x="1558674" y="979386"/>
              <a:ext cx="193821" cy="4948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6250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2762" y="5733256"/>
            <a:ext cx="2566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 process &amp; pipe</a:t>
            </a:r>
            <a:endParaRPr lang="en-US" altLang="ko-KR" sz="1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1015" y="3127901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마피아 게임은 주기적으로 낮과 밤이 바뀜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 다른 프로세스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파이프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서버와 연결되어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서버에게 주기적으로 시간이 바뀌었음을 알림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51703" y="3995934"/>
            <a:ext cx="432048" cy="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1417</Words>
  <Application>Microsoft Office PowerPoint</Application>
  <PresentationFormat>화면 슬라이드 쇼(4:3)</PresentationFormat>
  <Paragraphs>172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채팅 기반 마피아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kmjsu@naver.com</dc:creator>
  <cp:lastModifiedBy>1</cp:lastModifiedBy>
  <cp:revision>61</cp:revision>
  <dcterms:created xsi:type="dcterms:W3CDTF">2020-12-18T15:59:38Z</dcterms:created>
  <dcterms:modified xsi:type="dcterms:W3CDTF">2020-12-20T12:40:30Z</dcterms:modified>
</cp:coreProperties>
</file>