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63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600" r:id="rId26"/>
    <p:sldId id="599" r:id="rId27"/>
    <p:sldId id="601" r:id="rId28"/>
    <p:sldId id="602" r:id="rId29"/>
    <p:sldId id="598" r:id="rId30"/>
    <p:sldId id="564" r:id="rId31"/>
    <p:sldId id="565" r:id="rId32"/>
    <p:sldId id="567" r:id="rId33"/>
    <p:sldId id="568" r:id="rId34"/>
    <p:sldId id="569" r:id="rId35"/>
    <p:sldId id="597" r:id="rId36"/>
    <p:sldId id="581" r:id="rId37"/>
    <p:sldId id="573" r:id="rId38"/>
    <p:sldId id="582" r:id="rId39"/>
    <p:sldId id="574" r:id="rId40"/>
    <p:sldId id="575" r:id="rId41"/>
    <p:sldId id="583" r:id="rId42"/>
    <p:sldId id="576" r:id="rId43"/>
    <p:sldId id="591" r:id="rId44"/>
    <p:sldId id="592" r:id="rId45"/>
    <p:sldId id="593" r:id="rId46"/>
    <p:sldId id="594" r:id="rId47"/>
    <p:sldId id="595" r:id="rId48"/>
    <p:sldId id="586" r:id="rId49"/>
    <p:sldId id="590" r:id="rId50"/>
    <p:sldId id="596" r:id="rId51"/>
    <p:sldId id="588" r:id="rId52"/>
    <p:sldId id="585" r:id="rId53"/>
    <p:sldId id="589" r:id="rId54"/>
    <p:sldId id="526" r:id="rId55"/>
    <p:sldId id="558" r:id="rId56"/>
    <p:sldId id="603" r:id="rId57"/>
    <p:sldId id="559" r:id="rId58"/>
    <p:sldId id="560" r:id="rId59"/>
    <p:sldId id="561" r:id="rId60"/>
    <p:sldId id="562" r:id="rId61"/>
    <p:sldId id="563" r:id="rId62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1026" y="-348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</a:t>
            </a:r>
            <a:r>
              <a:rPr lang="zh-CN" altLang="en-US" b="1" dirty="0" smtClean="0"/>
              <a:t>感受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把订货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名字，就如同各位与在下一起在本课中回顾的历史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23224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工作境况对比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019884" y="3993009"/>
            <a:ext cx="514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操碎了心，磨破了嘴，身板儿差点儿没累毁。还给寡妇挑过水。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055888" y="4002100"/>
            <a:ext cx="507211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跑断腿儿，磨破嘴儿，多费钢笔水儿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人累毁，工作还烂尾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敲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键盘，点鼠标，少加班，多绩效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——enjoy your life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www.sosorank.com/uploads/allimg/120406/1I23WH3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88" y="1671070"/>
            <a:ext cx="2130994" cy="19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icuser.city8.com/news/image/20130401/00137231772712c318cb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15" y="1609794"/>
            <a:ext cx="2682477" cy="20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99904" y="1997968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9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16024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来访电子流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827613" y="3965600"/>
            <a:ext cx="2241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既来之，则安之。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5936208" y="3965600"/>
            <a:ext cx="219179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先分享个在下到曾经就职的单位办理某证明文件的例子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从发起来访人员电子流，到领到临时出入证，到办理完毕离厂，一切皆在电子流掌控当中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环节顺利、节省时间、心情愉悦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8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72819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故事开始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03068" y="3970400"/>
            <a:ext cx="4324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神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说，要有光，就有了光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圣经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旧约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创世纪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803068" y="3970400"/>
            <a:ext cx="432493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小杨是个材料员，现需要领物料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跑啊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供应科填写领料单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科长办公室请科长审批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走过了许多年华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库房领料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领料单第一联返回计划科，第二联返回财务科（冬天的小草正在发芽，又是一个春夏）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08585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跳槽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79528" y="3994175"/>
            <a:ext cx="42484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呦呦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鹿鸣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食野之苹。我有嘉宾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鼓瑟吹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曹操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小杨想到一家拥有现代化管理系统的单位，于是选择了跳槽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在新的工作单位，小杨有幸以纯正“现代人”的方式进行工作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85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26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94223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7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工序设置与跟踪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72900" y="3921551"/>
            <a:ext cx="2968147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5172900" y="3921551"/>
            <a:ext cx="2955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44738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相关报表进行跟踪（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可根据企业需求，在所关心的步骤之间加入验收和审核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再次与协同办公模块合作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1" y="1925960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引论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系统应该是定制化的工具，以企业具体需求为导向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可以考虑是以哪部分功能为核心和主体，其它的部分与之配合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了解一定的技术常识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工作很有裨益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13768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1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031799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技术架构示例图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5" y="629815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4" y="2540220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Pages>0</Pages>
  <Words>3023</Words>
  <Characters>0</Characters>
  <Application>Microsoft Office PowerPoint</Application>
  <PresentationFormat>自定义</PresentationFormat>
  <Lines>0</Lines>
  <Paragraphs>328</Paragraphs>
  <Slides>56</Slides>
  <Notes>54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工作境况对比</vt:lpstr>
      <vt:lpstr>来访电子流</vt:lpstr>
      <vt:lpstr>故事开始</vt:lpstr>
      <vt:lpstr>跳槽</vt:lpstr>
      <vt:lpstr>HR-入职</vt:lpstr>
      <vt:lpstr>HR-入职 II入职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引论</vt:lpstr>
      <vt:lpstr>顶层数据流图示例</vt:lpstr>
      <vt:lpstr>业务流程图示例</vt:lpstr>
      <vt:lpstr>系统需求构建</vt:lpstr>
      <vt:lpstr>OA-ERP</vt:lpstr>
      <vt:lpstr>技术架构示例图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杨航</cp:lastModifiedBy>
  <cp:revision>818</cp:revision>
  <dcterms:modified xsi:type="dcterms:W3CDTF">2013-10-08T03:14:59Z</dcterms:modified>
</cp:coreProperties>
</file>