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77357-015E-40D5-A610-5DF3F70264CA}" type="datetimeFigureOut">
              <a:rPr lang="en-SG" smtClean="0"/>
              <a:t>19/6/2014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0DF37-E274-4FFD-8E30-3FACC6277A85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0DF37-E274-4FFD-8E30-3FACC6277A85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58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79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625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80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96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16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35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577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664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41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55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F9D6-F131-0C45-97AF-A75BDE1A3F1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78C5A-6872-124D-BB93-44F881BDA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640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1450" y="492918"/>
            <a:ext cx="4381501" cy="551418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0" t="2820" r="2435" b="73477"/>
          <a:stretch>
            <a:fillRect/>
          </a:stretch>
        </p:blipFill>
        <p:spPr bwMode="auto">
          <a:xfrm>
            <a:off x="350838" y="665302"/>
            <a:ext cx="3968750" cy="70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875" y="3685381"/>
            <a:ext cx="150971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363" y="4733132"/>
            <a:ext cx="2918825" cy="80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975" y="1530350"/>
            <a:ext cx="15478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825" y="2525713"/>
            <a:ext cx="2713037" cy="74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638675" y="492918"/>
            <a:ext cx="4381501" cy="5514182"/>
            <a:chOff x="4492625" y="492918"/>
            <a:chExt cx="4381501" cy="5514182"/>
          </a:xfrm>
        </p:grpSpPr>
        <p:sp>
          <p:nvSpPr>
            <p:cNvPr id="44" name="Rectangle 43"/>
            <p:cNvSpPr/>
            <p:nvPr/>
          </p:nvSpPr>
          <p:spPr>
            <a:xfrm>
              <a:off x="4492625" y="492918"/>
              <a:ext cx="4381501" cy="551418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700" t="25153" r="26601"/>
            <a:stretch>
              <a:fillRect/>
            </a:stretch>
          </p:blipFill>
          <p:spPr bwMode="auto">
            <a:xfrm>
              <a:off x="4844554" y="1482725"/>
              <a:ext cx="3539877" cy="318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720" t="2820" r="2435" b="73477"/>
            <a:stretch>
              <a:fillRect/>
            </a:stretch>
          </p:blipFill>
          <p:spPr bwMode="auto">
            <a:xfrm>
              <a:off x="4781551" y="656291"/>
              <a:ext cx="3740149" cy="666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2938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Huang</dc:creator>
  <cp:lastModifiedBy>Leo Lin</cp:lastModifiedBy>
  <cp:revision>4</cp:revision>
  <dcterms:created xsi:type="dcterms:W3CDTF">2014-06-18T15:14:50Z</dcterms:created>
  <dcterms:modified xsi:type="dcterms:W3CDTF">2014-06-19T07:16:33Z</dcterms:modified>
</cp:coreProperties>
</file>