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568" r:id="rId1"/>
  </p:sldMasterIdLst>
  <p:notesMasterIdLst>
    <p:notesMasterId r:id="rId11"/>
  </p:notesMasterIdLst>
  <p:handoutMasterIdLst>
    <p:handoutMasterId r:id="rId12"/>
  </p:handoutMasterIdLst>
  <p:sldIdLst>
    <p:sldId id="445" r:id="rId2"/>
    <p:sldId id="441" r:id="rId3"/>
    <p:sldId id="446" r:id="rId4"/>
    <p:sldId id="449" r:id="rId5"/>
    <p:sldId id="448" r:id="rId6"/>
    <p:sldId id="450" r:id="rId7"/>
    <p:sldId id="453" r:id="rId8"/>
    <p:sldId id="451" r:id="rId9"/>
    <p:sldId id="452" r:id="rId10"/>
  </p:sldIdLst>
  <p:sldSz cx="6858000" cy="9144000" type="screen4x3"/>
  <p:notesSz cx="6881813" cy="10002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17ED8"/>
    <a:srgbClr val="0F6FC6"/>
    <a:srgbClr val="CCECFF"/>
    <a:srgbClr val="FF66FF"/>
    <a:srgbClr val="99CCFF"/>
    <a:srgbClr val="B6850A"/>
    <a:srgbClr val="CBC0B3"/>
    <a:srgbClr val="FF7C80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8" autoAdjust="0"/>
    <p:restoredTop sz="98910" autoAdjust="0"/>
  </p:normalViewPr>
  <p:slideViewPr>
    <p:cSldViewPr snapToGrid="0" snapToObjects="1">
      <p:cViewPr>
        <p:scale>
          <a:sx n="90" d="100"/>
          <a:sy n="90" d="100"/>
        </p:scale>
        <p:origin x="-1818" y="36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99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 snapToGrid="0" snapToObjects="1">
      <p:cViewPr varScale="1">
        <p:scale>
          <a:sx n="44" d="100"/>
          <a:sy n="44" d="100"/>
        </p:scale>
        <p:origin x="-2794" y="-86"/>
      </p:cViewPr>
      <p:guideLst>
        <p:guide orient="horz" pos="3151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t" anchorCtr="0" compatLnSpc="1">
            <a:prstTxWarp prst="textNoShape">
              <a:avLst/>
            </a:prstTxWarp>
          </a:bodyPr>
          <a:lstStyle>
            <a:lvl1pPr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t" anchorCtr="0" compatLnSpc="1">
            <a:prstTxWarp prst="textNoShape">
              <a:avLst/>
            </a:prstTxWarp>
          </a:bodyPr>
          <a:lstStyle>
            <a:lvl1pPr algn="r"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AB53DA22-D2E0-480B-B33C-4A3277AFACCB}" type="datetimeFigureOut">
              <a:rPr lang="zh-TW" altLang="en-US"/>
              <a:pPr>
                <a:defRPr/>
              </a:pPr>
              <a:t>2016/2/11</a:t>
            </a:fld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1188"/>
            <a:ext cx="29829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b" anchorCtr="0" compatLnSpc="1">
            <a:prstTxWarp prst="textNoShape">
              <a:avLst/>
            </a:prstTxWarp>
          </a:bodyPr>
          <a:lstStyle>
            <a:lvl1pPr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9501188"/>
            <a:ext cx="29829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b" anchorCtr="0" compatLnSpc="1">
            <a:prstTxWarp prst="textNoShape">
              <a:avLst/>
            </a:prstTxWarp>
          </a:bodyPr>
          <a:lstStyle>
            <a:lvl1pPr algn="r"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C15AF6C7-D49A-4E0E-A679-81DE737D9C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534142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CCECFE4C-15E8-4B32-827E-C5490DF93F81}" type="datetimeFigureOut">
              <a:rPr lang="zh-TW" altLang="en-US"/>
              <a:pPr>
                <a:defRPr/>
              </a:pPr>
              <a:t>2016/2/11</a:t>
            </a:fld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5175" y="750888"/>
            <a:ext cx="2811463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51388"/>
            <a:ext cx="5507037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1188"/>
            <a:ext cx="29829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9501188"/>
            <a:ext cx="29829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2B87FD97-94AE-4C7F-A72C-1400B31B95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8630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48000">
              <a:schemeClr val="bg1"/>
            </a:gs>
            <a:gs pos="0">
              <a:schemeClr val="accent1">
                <a:tint val="66000"/>
                <a:satMod val="160000"/>
              </a:schemeClr>
            </a:gs>
            <a:gs pos="15000">
              <a:srgbClr val="99CCFF"/>
            </a:gs>
            <a:gs pos="24000">
              <a:schemeClr val="accent1">
                <a:tint val="44500"/>
                <a:satMod val="160000"/>
              </a:schemeClr>
            </a:gs>
            <a:gs pos="100000">
              <a:schemeClr val="bg1"/>
            </a:gs>
          </a:gsLst>
          <a:lin ang="15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197" name="Freeform 6"/>
          <p:cNvSpPr>
            <a:spLocks/>
          </p:cNvSpPr>
          <p:nvPr userDrawn="1"/>
        </p:nvSpPr>
        <p:spPr bwMode="auto">
          <a:xfrm flipH="1" flipV="1">
            <a:off x="-8311" y="8724776"/>
            <a:ext cx="6858000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8" name="Freeform 7"/>
          <p:cNvSpPr>
            <a:spLocks/>
          </p:cNvSpPr>
          <p:nvPr userDrawn="1"/>
        </p:nvSpPr>
        <p:spPr bwMode="auto">
          <a:xfrm flipH="1" flipV="1">
            <a:off x="13091" y="8724778"/>
            <a:ext cx="3556731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99" name="Group 1"/>
          <p:cNvGrpSpPr/>
          <p:nvPr userDrawn="1"/>
        </p:nvGrpSpPr>
        <p:grpSpPr>
          <a:xfrm flipH="1" flipV="1">
            <a:off x="-2" y="8598517"/>
            <a:ext cx="6856219" cy="281565"/>
            <a:chOff x="-19045" y="216550"/>
            <a:chExt cx="9180548" cy="649224"/>
          </a:xfrm>
        </p:grpSpPr>
        <p:sp>
          <p:nvSpPr>
            <p:cNvPr id="200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201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0EAB0777-4C60-462E-A92C-CDAFD498799C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 flipH="1" flipV="1">
            <a:off x="-8311" y="8724776"/>
            <a:ext cx="6858000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 userDrawn="1"/>
        </p:nvSpPr>
        <p:spPr bwMode="auto">
          <a:xfrm flipH="1" flipV="1">
            <a:off x="13091" y="8724778"/>
            <a:ext cx="3556731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1"/>
          <p:cNvGrpSpPr/>
          <p:nvPr userDrawn="1"/>
        </p:nvGrpSpPr>
        <p:grpSpPr>
          <a:xfrm flipH="1" flipV="1">
            <a:off x="-2" y="8598517"/>
            <a:ext cx="6856219" cy="281565"/>
            <a:chOff x="-19045" y="216550"/>
            <a:chExt cx="9180548" cy="649224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-8311" y="0"/>
            <a:ext cx="6867347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9DE6EB8-52AB-45EA-A660-3E1EBFA72987}" type="slidenum">
              <a:rPr lang="en-US" smtClean="0"/>
              <a:pPr/>
              <a:t>‹#›</a:t>
            </a:fld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144" y="-9524"/>
            <a:ext cx="6872288" cy="916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286125" y="-9525"/>
            <a:ext cx="3571875" cy="5617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717104"/>
            <a:ext cx="6172200" cy="15240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4263" y="269877"/>
            <a:ext cx="6885411" cy="57149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69" r:id="rId1"/>
    <p:sldLayoutId id="2147486570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0" kern="1200">
          <a:ln>
            <a:noFill/>
          </a:ln>
          <a:solidFill>
            <a:schemeClr val="tx2"/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標題 1"/>
          <p:cNvSpPr txBox="1">
            <a:spLocks/>
          </p:cNvSpPr>
          <p:nvPr/>
        </p:nvSpPr>
        <p:spPr bwMode="auto">
          <a:xfrm>
            <a:off x="4867864" y="3265822"/>
            <a:ext cx="1668668" cy="92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2400">
                <a:solidFill>
                  <a:srgbClr val="7F7F7F"/>
                </a:solidFill>
                <a:latin typeface="Arial" charset="0"/>
                <a:cs typeface="Arial" charset="0"/>
              </a:defRPr>
            </a:lvl1pPr>
            <a:lvl2pPr marL="576263" indent="-27305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Arial" charset="0"/>
              <a:buChar char="•"/>
              <a:defRPr sz="2200">
                <a:solidFill>
                  <a:srgbClr val="7F7F7F"/>
                </a:solidFill>
                <a:latin typeface="Arial" charset="0"/>
                <a:cs typeface="Arial" charset="0"/>
              </a:defRPr>
            </a:lvl2pPr>
            <a:lvl3pPr marL="855663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Courier New" pitchFamily="49" charset="0"/>
              <a:buChar char="o"/>
              <a:defRPr sz="2000">
                <a:solidFill>
                  <a:srgbClr val="7F7F7F"/>
                </a:solidFill>
                <a:latin typeface="Arial" charset="0"/>
                <a:cs typeface="Arial" charset="0"/>
              </a:defRPr>
            </a:lvl3pPr>
            <a:lvl4pPr marL="1143000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>
                <a:solidFill>
                  <a:srgbClr val="7F7F7F"/>
                </a:solidFill>
                <a:latin typeface="Arial" charset="0"/>
                <a:cs typeface="Arial" charset="0"/>
              </a:defRPr>
            </a:lvl4pPr>
            <a:lvl5pPr marL="1462088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 b="1" dirty="0" smtClean="0">
                <a:solidFill>
                  <a:srgbClr val="B17ED8"/>
                </a:solidFill>
                <a:ea typeface="標楷體" pitchFamily="65" charset="-120"/>
              </a:rPr>
              <a:t>愛美蒂</a:t>
            </a:r>
            <a:endParaRPr lang="zh-TW" altLang="en-US" sz="3600" b="1" dirty="0">
              <a:solidFill>
                <a:srgbClr val="B17ED8"/>
              </a:solidFill>
              <a:ea typeface="標楷體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2020478" y="5399420"/>
            <a:ext cx="2847386" cy="92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2400">
                <a:solidFill>
                  <a:srgbClr val="7F7F7F"/>
                </a:solidFill>
                <a:latin typeface="Arial" charset="0"/>
                <a:cs typeface="Arial" charset="0"/>
              </a:defRPr>
            </a:lvl1pPr>
            <a:lvl2pPr marL="576263" indent="-27305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Arial" charset="0"/>
              <a:buChar char="•"/>
              <a:defRPr sz="2200">
                <a:solidFill>
                  <a:srgbClr val="7F7F7F"/>
                </a:solidFill>
                <a:latin typeface="Arial" charset="0"/>
                <a:cs typeface="Arial" charset="0"/>
              </a:defRPr>
            </a:lvl2pPr>
            <a:lvl3pPr marL="855663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Courier New" pitchFamily="49" charset="0"/>
              <a:buChar char="o"/>
              <a:defRPr sz="2000">
                <a:solidFill>
                  <a:srgbClr val="7F7F7F"/>
                </a:solidFill>
                <a:latin typeface="Arial" charset="0"/>
                <a:cs typeface="Arial" charset="0"/>
              </a:defRPr>
            </a:lvl3pPr>
            <a:lvl4pPr marL="1143000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>
                <a:solidFill>
                  <a:srgbClr val="7F7F7F"/>
                </a:solidFill>
                <a:latin typeface="Arial" charset="0"/>
                <a:cs typeface="Arial" charset="0"/>
              </a:defRPr>
            </a:lvl4pPr>
            <a:lvl5pPr marL="1462088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 b="1" dirty="0" smtClean="0">
                <a:solidFill>
                  <a:srgbClr val="B17ED8"/>
                </a:solidFill>
                <a:ea typeface="標楷體" pitchFamily="65" charset="-120"/>
              </a:rPr>
              <a:t>網頁設計</a:t>
            </a:r>
            <a:endParaRPr lang="zh-TW" altLang="en-US" sz="3600" b="1" dirty="0">
              <a:solidFill>
                <a:srgbClr val="B17ED8"/>
              </a:solidFill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7" y="1351297"/>
            <a:ext cx="6813043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3700" y="1358901"/>
            <a:ext cx="6159500" cy="258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3035300" y="3686650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/>
          <p:cNvSpPr/>
          <p:nvPr/>
        </p:nvSpPr>
        <p:spPr>
          <a:xfrm>
            <a:off x="3292475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橢圓 20"/>
          <p:cNvSpPr/>
          <p:nvPr/>
        </p:nvSpPr>
        <p:spPr>
          <a:xfrm>
            <a:off x="3549650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橢圓 21"/>
          <p:cNvSpPr/>
          <p:nvPr/>
        </p:nvSpPr>
        <p:spPr>
          <a:xfrm>
            <a:off x="3806825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橢圓 22"/>
          <p:cNvSpPr/>
          <p:nvPr/>
        </p:nvSpPr>
        <p:spPr>
          <a:xfrm>
            <a:off x="4064000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15773" y="2251305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5 banners that  change rotation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4640495" y="7460300"/>
            <a:ext cx="0" cy="113214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9898" y="7432052"/>
            <a:ext cx="149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最新消息</a:t>
            </a:r>
            <a:endParaRPr lang="en-US" sz="16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2108" y="7792315"/>
            <a:ext cx="411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2016/1/26  </a:t>
            </a:r>
            <a:r>
              <a:rPr lang="en-US" altLang="zh-TW" sz="1400" dirty="0" err="1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愛美蒂將於</a:t>
            </a:r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2016/1/20  </a:t>
            </a:r>
            <a:r>
              <a:rPr lang="en-US" altLang="zh-TW" sz="1400" dirty="0" err="1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sz="14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字方塊 51"/>
          <p:cNvSpPr txBox="1"/>
          <p:nvPr/>
        </p:nvSpPr>
        <p:spPr>
          <a:xfrm>
            <a:off x="4685825" y="7460300"/>
            <a:ext cx="149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客服專線</a:t>
            </a:r>
            <a:r>
              <a:rPr lang="en-US" altLang="zh-TW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03-XXX-XXXX</a:t>
            </a:r>
            <a:endParaRPr lang="en-US" sz="16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3166" y="4848752"/>
            <a:ext cx="917342" cy="88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媄生技股份有限公司 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0099" y="4038600"/>
            <a:ext cx="61531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84766" y="4136402"/>
            <a:ext cx="149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熱門商品</a:t>
            </a:r>
            <a:endParaRPr lang="en-US" sz="16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65306" y="4143724"/>
            <a:ext cx="2747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(Hot 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Merchandise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193823" y="7448899"/>
            <a:ext cx="2696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(Latest News)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1647608" y="4848752"/>
            <a:ext cx="917342" cy="88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2957629" y="4848752"/>
            <a:ext cx="917342" cy="88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/>
          <p:cNvSpPr/>
          <p:nvPr/>
        </p:nvSpPr>
        <p:spPr>
          <a:xfrm>
            <a:off x="4279054" y="4848752"/>
            <a:ext cx="917342" cy="88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5551098" y="4848752"/>
            <a:ext cx="917342" cy="88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723423" y="5733893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Maximun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5 products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024565" y="1238934"/>
            <a:ext cx="261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add the submenus in BO (</a:t>
            </a:r>
            <a:r>
              <a:rPr lang="en-US" altLang="zh-TW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backoffice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5333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關於</a:t>
            </a:r>
            <a:r>
              <a:rPr lang="en-US" altLang="zh-TW" dirty="0" err="1" smtClean="0">
                <a:solidFill>
                  <a:srgbClr val="B17ED8"/>
                </a:solidFill>
              </a:rPr>
              <a:t>iBeauti</a:t>
            </a:r>
            <a:endParaRPr lang="en-US" dirty="0">
              <a:solidFill>
                <a:srgbClr val="B17ED8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2587274" y="1597670"/>
            <a:ext cx="39538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關於</a:t>
            </a:r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iBeauti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65847" y="3491209"/>
            <a:ext cx="210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 menu will follow the submenus in menu bar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直線單箭頭接點 55"/>
          <p:cNvCxnSpPr>
            <a:stCxn id="53" idx="0"/>
          </p:cNvCxnSpPr>
          <p:nvPr/>
        </p:nvCxnSpPr>
        <p:spPr>
          <a:xfrm flipV="1">
            <a:off x="1320508" y="2647951"/>
            <a:ext cx="0" cy="8432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817684" y="2278618"/>
            <a:ext cx="352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iBeauti</a:t>
            </a:r>
            <a:r>
              <a:rPr lang="zh-TW" altLang="en-US" dirty="0" smtClean="0">
                <a:solidFill>
                  <a:schemeClr val="accent1"/>
                </a:solidFill>
              </a:rPr>
              <a:t>於</a:t>
            </a:r>
            <a:r>
              <a:rPr lang="en-US" altLang="zh-TW" dirty="0" smtClean="0">
                <a:solidFill>
                  <a:schemeClr val="accent1"/>
                </a:solidFill>
              </a:rPr>
              <a:t>2016</a:t>
            </a:r>
            <a:r>
              <a:rPr lang="zh-TW" altLang="en-US" dirty="0" smtClean="0">
                <a:solidFill>
                  <a:schemeClr val="accent1"/>
                </a:solidFill>
              </a:rPr>
              <a:t>年於</a:t>
            </a:r>
            <a:r>
              <a:rPr lang="en-US" altLang="zh-TW" dirty="0" smtClean="0">
                <a:solidFill>
                  <a:schemeClr val="accent1"/>
                </a:solidFill>
              </a:rPr>
              <a:t>…..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906718" y="3241029"/>
            <a:ext cx="3319085" cy="2204741"/>
          </a:xfrm>
          <a:prstGeom prst="roundRect">
            <a:avLst>
              <a:gd name="adj" fmla="val 1148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</a:t>
            </a:r>
            <a:endParaRPr 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429000" y="6143974"/>
            <a:ext cx="237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user can edit in BO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833070" y="1505300"/>
            <a:ext cx="15018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(About </a:t>
            </a:r>
            <a:r>
              <a:rPr lang="en-US" altLang="zh-TW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iBeauti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60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148515" y="1315134"/>
            <a:ext cx="261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add the submenus in BO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0132" y="2117424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826828" y="3910178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美白面膜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1020" y="2084705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字方塊 38"/>
          <p:cNvSpPr txBox="1"/>
          <p:nvPr/>
        </p:nvSpPr>
        <p:spPr>
          <a:xfrm>
            <a:off x="4947716" y="3877459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冷泉面膜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面膜系列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65847" y="4310359"/>
            <a:ext cx="210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 menu will follow the submenus in menu bar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直線單箭頭接點 5"/>
          <p:cNvCxnSpPr>
            <a:stCxn id="48" idx="0"/>
          </p:cNvCxnSpPr>
          <p:nvPr/>
        </p:nvCxnSpPr>
        <p:spPr>
          <a:xfrm flipV="1">
            <a:off x="1320508" y="3467101"/>
            <a:ext cx="0" cy="8432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5732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面膜系列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5732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5732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711224" y="1673870"/>
            <a:ext cx="39538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282" y="4441524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2883978" y="6234278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果凍面膜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107" t="6478" r="11716" b="20008"/>
          <a:stretch/>
        </p:blipFill>
        <p:spPr bwMode="auto">
          <a:xfrm>
            <a:off x="2865010" y="4622292"/>
            <a:ext cx="1369066" cy="139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文字方塊 41"/>
          <p:cNvSpPr txBox="1"/>
          <p:nvPr/>
        </p:nvSpPr>
        <p:spPr>
          <a:xfrm>
            <a:off x="3755139" y="6763434"/>
            <a:ext cx="26161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item can add/edit in BO, and click the item then link to product detail.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563191" y="167289"/>
            <a:ext cx="21443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暫時性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logo,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還沒確定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4076419" y="348115"/>
            <a:ext cx="39538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823199" y="956016"/>
            <a:ext cx="2151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(Product Introduce)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4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面膜系列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732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面膜系列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5732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5732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3179" y="3642998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4843842" y="3605582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美白面膜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375158" y="4145091"/>
            <a:ext cx="2455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適用膚質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</a:t>
            </a:r>
            <a:r>
              <a:rPr lang="zh-TW" altLang="en-US" sz="1400" dirty="0" smtClean="0">
                <a:solidFill>
                  <a:schemeClr val="accent1"/>
                </a:solidFill>
              </a:rPr>
              <a:t>一般膚質、油性肌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 smtClean="0">
                <a:solidFill>
                  <a:schemeClr val="accent1"/>
                </a:solidFill>
              </a:rPr>
              <a:t>用途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</a:t>
            </a:r>
            <a:r>
              <a:rPr lang="zh-TW" altLang="en-US" sz="1400" dirty="0" smtClean="0">
                <a:solidFill>
                  <a:schemeClr val="accent1"/>
                </a:solidFill>
              </a:rPr>
              <a:t>美白、滋潤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>
                <a:solidFill>
                  <a:schemeClr val="accent1"/>
                </a:solidFill>
              </a:rPr>
              <a:t>包裝</a:t>
            </a:r>
            <a:r>
              <a:rPr lang="en-US" altLang="zh-TW" sz="1400" dirty="0">
                <a:solidFill>
                  <a:schemeClr val="accent1"/>
                </a:solidFill>
              </a:rPr>
              <a:t>: 6</a:t>
            </a:r>
            <a:r>
              <a:rPr lang="zh-TW" altLang="en-US" sz="1400" dirty="0">
                <a:solidFill>
                  <a:schemeClr val="accent1"/>
                </a:solidFill>
              </a:rPr>
              <a:t>片</a:t>
            </a:r>
            <a:r>
              <a:rPr lang="en-US" altLang="zh-TW" sz="1400" dirty="0">
                <a:solidFill>
                  <a:schemeClr val="accent1"/>
                </a:solidFill>
              </a:rPr>
              <a:t>/</a:t>
            </a:r>
            <a:r>
              <a:rPr lang="zh-TW" altLang="en-US" sz="1400" dirty="0">
                <a:solidFill>
                  <a:schemeClr val="accent1"/>
                </a:solidFill>
              </a:rPr>
              <a:t>盒</a:t>
            </a:r>
            <a:r>
              <a:rPr lang="en-US" altLang="zh-TW" sz="1400" dirty="0">
                <a:solidFill>
                  <a:schemeClr val="accent1"/>
                </a:solidFill>
              </a:rPr>
              <a:t>; 25ml/</a:t>
            </a:r>
            <a:r>
              <a:rPr lang="zh-TW" altLang="en-US" sz="1400" dirty="0">
                <a:solidFill>
                  <a:schemeClr val="accent1"/>
                </a:solidFill>
              </a:rPr>
              <a:t>片</a:t>
            </a:r>
            <a:endParaRPr lang="en-US" altLang="zh-TW" sz="1400" dirty="0">
              <a:solidFill>
                <a:schemeClr val="accent1"/>
              </a:solidFill>
            </a:endParaRPr>
          </a:p>
          <a:p>
            <a:r>
              <a:rPr lang="zh-TW" altLang="en-US" sz="1400" dirty="0">
                <a:solidFill>
                  <a:schemeClr val="accent1"/>
                </a:solidFill>
              </a:rPr>
              <a:t>重量</a:t>
            </a:r>
            <a:r>
              <a:rPr lang="en-US" altLang="zh-TW" sz="1400" dirty="0">
                <a:solidFill>
                  <a:schemeClr val="accent1"/>
                </a:solidFill>
              </a:rPr>
              <a:t>: </a:t>
            </a:r>
            <a:r>
              <a:rPr lang="zh-TW" altLang="en-US" sz="1400" dirty="0">
                <a:solidFill>
                  <a:schemeClr val="accent1"/>
                </a:solidFill>
              </a:rPr>
              <a:t>克</a:t>
            </a:r>
            <a:r>
              <a:rPr lang="en-US" altLang="zh-TW" sz="1400" dirty="0">
                <a:solidFill>
                  <a:schemeClr val="accent1"/>
                </a:solidFill>
              </a:rPr>
              <a:t>/</a:t>
            </a:r>
            <a:r>
              <a:rPr lang="zh-TW" altLang="en-US" sz="1400" dirty="0" smtClean="0">
                <a:solidFill>
                  <a:schemeClr val="accent1"/>
                </a:solidFill>
              </a:rPr>
              <a:t>片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 smtClean="0">
                <a:solidFill>
                  <a:schemeClr val="accent1"/>
                </a:solidFill>
              </a:rPr>
              <a:t>建議售價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480/</a:t>
            </a:r>
            <a:r>
              <a:rPr lang="zh-TW" altLang="en-US" sz="1400" dirty="0">
                <a:solidFill>
                  <a:schemeClr val="accent1"/>
                </a:solidFill>
              </a:rPr>
              <a:t>盒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3343708" y="2992219"/>
            <a:ext cx="2151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(Product 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9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826827" y="3910178"/>
            <a:ext cx="15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蘇澳總公司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691020" y="3877459"/>
            <a:ext cx="177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台北東區一店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台灣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69677" y="6234278"/>
            <a:ext cx="15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台北東區二店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2641391" y="4392992"/>
            <a:ext cx="1773263" cy="1844523"/>
            <a:chOff x="2646360" y="4441524"/>
            <a:chExt cx="1773263" cy="1844523"/>
          </a:xfrm>
        </p:grpSpPr>
        <p:sp>
          <p:nvSpPr>
            <p:cNvPr id="5" name="矩形 4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2933674" y="4752974"/>
              <a:ext cx="121484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2826827" y="5363785"/>
              <a:ext cx="1321688" cy="198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3339623" y="4591050"/>
              <a:ext cx="540000" cy="139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/>
            <p:cNvSpPr/>
            <p:nvPr/>
          </p:nvSpPr>
          <p:spPr>
            <a:xfrm>
              <a:off x="2979227" y="522922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2639995" y="1999343"/>
            <a:ext cx="1773263" cy="1844523"/>
            <a:chOff x="2646360" y="4441524"/>
            <a:chExt cx="1773263" cy="1844523"/>
          </a:xfrm>
        </p:grpSpPr>
        <p:sp>
          <p:nvSpPr>
            <p:cNvPr id="48" name="矩形 47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2933674" y="4752974"/>
              <a:ext cx="121484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2826827" y="5463192"/>
              <a:ext cx="1321688" cy="99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3339623" y="4591050"/>
              <a:ext cx="540000" cy="139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/>
            <p:cNvSpPr/>
            <p:nvPr/>
          </p:nvSpPr>
          <p:spPr>
            <a:xfrm>
              <a:off x="3855527" y="519112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58958" y="1979082"/>
            <a:ext cx="1773263" cy="1844523"/>
            <a:chOff x="2646360" y="4441524"/>
            <a:chExt cx="1773263" cy="1844523"/>
          </a:xfrm>
        </p:grpSpPr>
        <p:sp>
          <p:nvSpPr>
            <p:cNvPr id="55" name="矩形 54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 flipV="1">
              <a:off x="3002560" y="5124450"/>
              <a:ext cx="1145955" cy="86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2826827" y="5463192"/>
              <a:ext cx="1321688" cy="99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 flipV="1">
              <a:off x="3339623" y="4958974"/>
              <a:ext cx="367529" cy="818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645977" y="528637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9336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台灣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3367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3367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文字方塊 62"/>
          <p:cNvSpPr txBox="1"/>
          <p:nvPr/>
        </p:nvSpPr>
        <p:spPr>
          <a:xfrm>
            <a:off x="3100392" y="1019517"/>
            <a:ext cx="2151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(Shops Information)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444914" y="6763434"/>
            <a:ext cx="26161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Shop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item can add/edit in BO, and click the item then link to Shop detail.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71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669126" y="3413971"/>
            <a:ext cx="15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蘇澳總公司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台灣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2639995" y="3428093"/>
            <a:ext cx="1773263" cy="1844523"/>
            <a:chOff x="2646360" y="4441524"/>
            <a:chExt cx="1773263" cy="1844523"/>
          </a:xfrm>
        </p:grpSpPr>
        <p:sp>
          <p:nvSpPr>
            <p:cNvPr id="48" name="矩形 47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2933674" y="4752974"/>
              <a:ext cx="121484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2826827" y="5463192"/>
              <a:ext cx="1321688" cy="99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3339623" y="4591050"/>
              <a:ext cx="540000" cy="139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/>
            <p:cNvSpPr/>
            <p:nvPr/>
          </p:nvSpPr>
          <p:spPr>
            <a:xfrm>
              <a:off x="3855527" y="519112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9336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台灣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3367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3367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470408" y="4145091"/>
            <a:ext cx="245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地址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</a:t>
            </a:r>
            <a:r>
              <a:rPr lang="zh-TW" altLang="en-US" sz="1400" dirty="0" smtClean="0">
                <a:solidFill>
                  <a:schemeClr val="accent1"/>
                </a:solidFill>
              </a:rPr>
              <a:t>新蘭縣蘇澳鎮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 smtClean="0">
                <a:solidFill>
                  <a:schemeClr val="accent1"/>
                </a:solidFill>
              </a:rPr>
              <a:t>電話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03-XXXXX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3634529" y="2696601"/>
            <a:ext cx="1212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(Shop detail)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401952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B17ED8"/>
                </a:solidFill>
              </a:rPr>
              <a:t>FB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0" y="2913291"/>
            <a:ext cx="484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to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iBeauti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://www.facebook.com/ibeautitw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695700" y="1847850"/>
            <a:ext cx="971550" cy="10654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43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Center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763100" y="2400984"/>
            <a:ext cx="3705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訂購方式</a:t>
            </a:r>
            <a:r>
              <a:rPr lang="en-US" altLang="zh-TW" dirty="0" smtClean="0">
                <a:solidFill>
                  <a:schemeClr val="accent1"/>
                </a:solidFill>
              </a:rPr>
              <a:t>: </a:t>
            </a:r>
            <a:r>
              <a:rPr lang="zh-TW" altLang="en-US" dirty="0" smtClean="0">
                <a:solidFill>
                  <a:schemeClr val="accent1"/>
                </a:solidFill>
              </a:rPr>
              <a:t>可選擇貨到付款 或</a:t>
            </a:r>
            <a:r>
              <a:rPr lang="en-US" altLang="zh-TW" dirty="0" smtClean="0">
                <a:solidFill>
                  <a:schemeClr val="accent1"/>
                </a:solidFill>
              </a:rPr>
              <a:t>….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訂購專線</a:t>
            </a:r>
            <a:r>
              <a:rPr lang="en-US" altLang="zh-TW" dirty="0" smtClean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訂購</a:t>
            </a:r>
            <a:r>
              <a:rPr lang="en-US" altLang="zh-TW" dirty="0" smtClean="0">
                <a:solidFill>
                  <a:schemeClr val="accent1"/>
                </a:solidFill>
              </a:rPr>
              <a:t>email: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訂購方式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386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訂購方式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3867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購物需知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購物需知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5178056" y="995491"/>
            <a:ext cx="1422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(Order 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Center)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831155" y="4589200"/>
            <a:ext cx="3505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 user can add/edit content in BO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40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27244</TotalTime>
  <Words>428</Words>
  <Application>Microsoft Office PowerPoint</Application>
  <PresentationFormat>如螢幕大小 (4:3)</PresentationFormat>
  <Paragraphs>139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流線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華安山莊 健康養生村</dc:title>
  <dc:creator>apple</dc:creator>
  <cp:lastModifiedBy>Leo</cp:lastModifiedBy>
  <cp:revision>1573</cp:revision>
  <cp:lastPrinted>2015-02-04T00:05:07Z</cp:lastPrinted>
  <dcterms:created xsi:type="dcterms:W3CDTF">2013-09-12T03:03:09Z</dcterms:created>
  <dcterms:modified xsi:type="dcterms:W3CDTF">2016-02-11T14:51:58Z</dcterms:modified>
</cp:coreProperties>
</file>