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568" r:id="rId1"/>
  </p:sldMasterIdLst>
  <p:notesMasterIdLst>
    <p:notesMasterId r:id="rId11"/>
  </p:notesMasterIdLst>
  <p:handoutMasterIdLst>
    <p:handoutMasterId r:id="rId12"/>
  </p:handoutMasterIdLst>
  <p:sldIdLst>
    <p:sldId id="445" r:id="rId2"/>
    <p:sldId id="441" r:id="rId3"/>
    <p:sldId id="446" r:id="rId4"/>
    <p:sldId id="449" r:id="rId5"/>
    <p:sldId id="448" r:id="rId6"/>
    <p:sldId id="450" r:id="rId7"/>
    <p:sldId id="453" r:id="rId8"/>
    <p:sldId id="451" r:id="rId9"/>
    <p:sldId id="452" r:id="rId10"/>
  </p:sldIdLst>
  <p:sldSz cx="6858000" cy="9144000" type="screen4x3"/>
  <p:notesSz cx="6881813" cy="10002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17ED8"/>
    <a:srgbClr val="0F6FC6"/>
    <a:srgbClr val="CCECFF"/>
    <a:srgbClr val="FF66FF"/>
    <a:srgbClr val="99CCFF"/>
    <a:srgbClr val="B6850A"/>
    <a:srgbClr val="CBC0B3"/>
    <a:srgbClr val="FF7C8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8" autoAdjust="0"/>
    <p:restoredTop sz="98910" autoAdjust="0"/>
  </p:normalViewPr>
  <p:slideViewPr>
    <p:cSldViewPr snapToGrid="0" snapToObjects="1">
      <p:cViewPr varScale="1">
        <p:scale>
          <a:sx n="50" d="100"/>
          <a:sy n="50" d="100"/>
        </p:scale>
        <p:origin x="-2580" y="-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990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notesViewPr>
    <p:cSldViewPr snapToGrid="0" snapToObjects="1">
      <p:cViewPr varScale="1">
        <p:scale>
          <a:sx n="44" d="100"/>
          <a:sy n="44" d="100"/>
        </p:scale>
        <p:origin x="-2794" y="-86"/>
      </p:cViewPr>
      <p:guideLst>
        <p:guide orient="horz" pos="3151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73" tIns="48236" rIns="96473" bIns="48236" numCol="1" anchor="t" anchorCtr="0" compatLnSpc="1">
            <a:prstTxWarp prst="textNoShape">
              <a:avLst/>
            </a:prstTxWarp>
          </a:bodyPr>
          <a:lstStyle>
            <a:lvl1pPr defTabSz="964844">
              <a:defRPr sz="1300">
                <a:latin typeface="Candara" pitchFamily="34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73" tIns="48236" rIns="96473" bIns="48236" numCol="1" anchor="t" anchorCtr="0" compatLnSpc="1">
            <a:prstTxWarp prst="textNoShape">
              <a:avLst/>
            </a:prstTxWarp>
          </a:bodyPr>
          <a:lstStyle>
            <a:lvl1pPr algn="r" defTabSz="964844">
              <a:defRPr sz="1300">
                <a:latin typeface="Candara" pitchFamily="34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AB53DA22-D2E0-480B-B33C-4A3277AFACCB}" type="datetimeFigureOut">
              <a:rPr lang="zh-TW" altLang="en-US"/>
              <a:pPr>
                <a:defRPr/>
              </a:pPr>
              <a:t>2016/1/27</a:t>
            </a:fld>
            <a:endParaRPr lang="en-US" altLang="zh-TW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1188"/>
            <a:ext cx="298291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73" tIns="48236" rIns="96473" bIns="48236" numCol="1" anchor="b" anchorCtr="0" compatLnSpc="1">
            <a:prstTxWarp prst="textNoShape">
              <a:avLst/>
            </a:prstTxWarp>
          </a:bodyPr>
          <a:lstStyle>
            <a:lvl1pPr defTabSz="964844">
              <a:defRPr sz="1300">
                <a:latin typeface="Candara" pitchFamily="34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9501188"/>
            <a:ext cx="298291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473" tIns="48236" rIns="96473" bIns="48236" numCol="1" anchor="b" anchorCtr="0" compatLnSpc="1">
            <a:prstTxWarp prst="textNoShape">
              <a:avLst/>
            </a:prstTxWarp>
          </a:bodyPr>
          <a:lstStyle>
            <a:lvl1pPr algn="r" defTabSz="964844">
              <a:defRPr sz="1300">
                <a:latin typeface="Candara" pitchFamily="34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C15AF6C7-D49A-4E0E-A679-81DE737D9C4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4142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63" tIns="44531" rIns="89063" bIns="4453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63" tIns="44531" rIns="89063" bIns="4453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CCECFE4C-15E8-4B32-827E-C5490DF93F81}" type="datetimeFigureOut">
              <a:rPr lang="zh-TW" altLang="en-US"/>
              <a:pPr>
                <a:defRPr/>
              </a:pPr>
              <a:t>2016/1/27</a:t>
            </a:fld>
            <a:endParaRPr lang="en-US" altLang="zh-TW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35175" y="750888"/>
            <a:ext cx="2811463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51388"/>
            <a:ext cx="5507037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63" tIns="44531" rIns="89063" bIns="445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1188"/>
            <a:ext cx="298291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63" tIns="44531" rIns="89063" bIns="4453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9501188"/>
            <a:ext cx="298291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063" tIns="44531" rIns="89063" bIns="4453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charset="-120"/>
                <a:cs typeface="+mn-cs"/>
              </a:defRPr>
            </a:lvl1pPr>
          </a:lstStyle>
          <a:p>
            <a:pPr>
              <a:defRPr/>
            </a:pPr>
            <a:fld id="{2B87FD97-94AE-4C7F-A72C-1400B31B958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630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gradFill flip="none" rotWithShape="1">
          <a:gsLst>
            <a:gs pos="48000">
              <a:schemeClr val="bg1"/>
            </a:gs>
            <a:gs pos="0">
              <a:schemeClr val="accent1">
                <a:tint val="66000"/>
                <a:satMod val="160000"/>
              </a:schemeClr>
            </a:gs>
            <a:gs pos="15000">
              <a:srgbClr val="99CCFF"/>
            </a:gs>
            <a:gs pos="24000">
              <a:schemeClr val="accent1">
                <a:tint val="44500"/>
                <a:satMod val="160000"/>
              </a:schemeClr>
            </a:gs>
            <a:gs pos="100000">
              <a:schemeClr val="bg1"/>
            </a:gs>
          </a:gsLst>
          <a:lin ang="15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00050" y="1828800"/>
            <a:ext cx="5888736" cy="2438400"/>
          </a:xfrm>
          <a:ln>
            <a:noFill/>
          </a:ln>
        </p:spPr>
        <p:txBody>
          <a:bodyPr vert="horz" tIns="0" rIns="18288" bIns="0" anchor="ctr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8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00050" y="4304715"/>
            <a:ext cx="5891022" cy="2336800"/>
          </a:xfrm>
        </p:spPr>
        <p:txBody>
          <a:bodyPr lIns="0" rIns="18288"/>
          <a:lstStyle>
            <a:lvl1pPr marL="0" marR="4572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197" name="Freeform 6"/>
          <p:cNvSpPr>
            <a:spLocks/>
          </p:cNvSpPr>
          <p:nvPr userDrawn="1"/>
        </p:nvSpPr>
        <p:spPr bwMode="auto">
          <a:xfrm flipH="1" flipV="1">
            <a:off x="-8311" y="8724776"/>
            <a:ext cx="6858000" cy="4192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8" name="Freeform 7"/>
          <p:cNvSpPr>
            <a:spLocks/>
          </p:cNvSpPr>
          <p:nvPr userDrawn="1"/>
        </p:nvSpPr>
        <p:spPr bwMode="auto">
          <a:xfrm flipH="1" flipV="1">
            <a:off x="13091" y="8724778"/>
            <a:ext cx="3556731" cy="4192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99" name="Group 1"/>
          <p:cNvGrpSpPr/>
          <p:nvPr userDrawn="1"/>
        </p:nvGrpSpPr>
        <p:grpSpPr>
          <a:xfrm flipH="1" flipV="1">
            <a:off x="-2" y="8598517"/>
            <a:ext cx="6856219" cy="281565"/>
            <a:chOff x="-19045" y="216550"/>
            <a:chExt cx="9180548" cy="649224"/>
          </a:xfrm>
        </p:grpSpPr>
        <p:sp>
          <p:nvSpPr>
            <p:cNvPr id="200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201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0EAB0777-4C60-462E-A92C-CDAFD498799C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 flipH="1" flipV="1">
            <a:off x="-8311" y="8724776"/>
            <a:ext cx="6858000" cy="4192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 userDrawn="1"/>
        </p:nvSpPr>
        <p:spPr bwMode="auto">
          <a:xfrm flipH="1" flipV="1">
            <a:off x="13091" y="8724778"/>
            <a:ext cx="3556731" cy="4192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Group 1"/>
          <p:cNvGrpSpPr/>
          <p:nvPr userDrawn="1"/>
        </p:nvGrpSpPr>
        <p:grpSpPr>
          <a:xfrm flipH="1" flipV="1">
            <a:off x="-2" y="8598517"/>
            <a:ext cx="6856219" cy="281565"/>
            <a:chOff x="-19045" y="216550"/>
            <a:chExt cx="9180548" cy="649224"/>
          </a:xfrm>
        </p:grpSpPr>
        <p:sp>
          <p:nvSpPr>
            <p:cNvPr id="11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5" name="矩形 4"/>
          <p:cNvSpPr/>
          <p:nvPr userDrawn="1"/>
        </p:nvSpPr>
        <p:spPr>
          <a:xfrm>
            <a:off x="-8311" y="0"/>
            <a:ext cx="6867347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59DE6EB8-52AB-45EA-A660-3E1EBFA72987}" type="slidenum">
              <a:rPr lang="en-US" smtClean="0"/>
              <a:pPr/>
              <a:t>‹#›</a:t>
            </a:fld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144" y="-9524"/>
            <a:ext cx="6872288" cy="916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286125" y="-9525"/>
            <a:ext cx="3571875" cy="5617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717104"/>
            <a:ext cx="6172200" cy="1524000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2580640"/>
            <a:ext cx="6172200" cy="5852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5943600" y="8475134"/>
            <a:ext cx="5715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4263" y="269877"/>
            <a:ext cx="6885411" cy="57149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69" r:id="rId1"/>
    <p:sldLayoutId id="2147486570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0" kern="1200">
          <a:ln>
            <a:noFill/>
          </a:ln>
          <a:solidFill>
            <a:schemeClr val="tx2"/>
          </a:solidFill>
          <a:effectLst/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標題 1"/>
          <p:cNvSpPr txBox="1">
            <a:spLocks/>
          </p:cNvSpPr>
          <p:nvPr/>
        </p:nvSpPr>
        <p:spPr bwMode="auto">
          <a:xfrm>
            <a:off x="4867864" y="3265822"/>
            <a:ext cx="1668668" cy="92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Wingdings" pitchFamily="2" charset="2"/>
              <a:buChar char="§"/>
              <a:defRPr sz="2400">
                <a:solidFill>
                  <a:srgbClr val="7F7F7F"/>
                </a:solidFill>
                <a:latin typeface="Arial" charset="0"/>
                <a:cs typeface="Arial" charset="0"/>
              </a:defRPr>
            </a:lvl1pPr>
            <a:lvl2pPr marL="576263" indent="-27305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Arial" charset="0"/>
              <a:buChar char="•"/>
              <a:defRPr sz="2200">
                <a:solidFill>
                  <a:srgbClr val="7F7F7F"/>
                </a:solidFill>
                <a:latin typeface="Arial" charset="0"/>
                <a:cs typeface="Arial" charset="0"/>
              </a:defRPr>
            </a:lvl2pPr>
            <a:lvl3pPr marL="855663" indent="-22860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Courier New" pitchFamily="49" charset="0"/>
              <a:buChar char="o"/>
              <a:defRPr sz="2000">
                <a:solidFill>
                  <a:srgbClr val="7F7F7F"/>
                </a:solidFill>
                <a:latin typeface="Arial" charset="0"/>
                <a:cs typeface="Arial" charset="0"/>
              </a:defRPr>
            </a:lvl3pPr>
            <a:lvl4pPr marL="1143000" indent="-22860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Wingdings" pitchFamily="2" charset="2"/>
              <a:buChar char="§"/>
              <a:defRPr>
                <a:solidFill>
                  <a:srgbClr val="7F7F7F"/>
                </a:solidFill>
                <a:latin typeface="Arial" charset="0"/>
                <a:cs typeface="Arial" charset="0"/>
              </a:defRPr>
            </a:lvl4pPr>
            <a:lvl5pPr marL="1462088" indent="-22860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5pPr>
            <a:lvl6pPr marL="19192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6pPr>
            <a:lvl7pPr marL="23764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7pPr>
            <a:lvl8pPr marL="28336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8pPr>
            <a:lvl9pPr marL="32908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600" b="1" dirty="0" smtClean="0">
                <a:solidFill>
                  <a:srgbClr val="B17ED8"/>
                </a:solidFill>
                <a:ea typeface="標楷體" pitchFamily="65" charset="-120"/>
              </a:rPr>
              <a:t>愛美蒂</a:t>
            </a:r>
            <a:endParaRPr lang="zh-TW" altLang="en-US" sz="3600" b="1" dirty="0">
              <a:solidFill>
                <a:srgbClr val="B17ED8"/>
              </a:solidFill>
              <a:ea typeface="標楷體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216"/>
            <a:ext cx="6858000" cy="1928813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 bwMode="auto">
          <a:xfrm>
            <a:off x="2020478" y="5399420"/>
            <a:ext cx="2847386" cy="92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Wingdings" pitchFamily="2" charset="2"/>
              <a:buChar char="§"/>
              <a:defRPr sz="2400">
                <a:solidFill>
                  <a:srgbClr val="7F7F7F"/>
                </a:solidFill>
                <a:latin typeface="Arial" charset="0"/>
                <a:cs typeface="Arial" charset="0"/>
              </a:defRPr>
            </a:lvl1pPr>
            <a:lvl2pPr marL="576263" indent="-27305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Arial" charset="0"/>
              <a:buChar char="•"/>
              <a:defRPr sz="2200">
                <a:solidFill>
                  <a:srgbClr val="7F7F7F"/>
                </a:solidFill>
                <a:latin typeface="Arial" charset="0"/>
                <a:cs typeface="Arial" charset="0"/>
              </a:defRPr>
            </a:lvl2pPr>
            <a:lvl3pPr marL="855663" indent="-22860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Courier New" pitchFamily="49" charset="0"/>
              <a:buChar char="o"/>
              <a:defRPr sz="2000">
                <a:solidFill>
                  <a:srgbClr val="7F7F7F"/>
                </a:solidFill>
                <a:latin typeface="Arial" charset="0"/>
                <a:cs typeface="Arial" charset="0"/>
              </a:defRPr>
            </a:lvl3pPr>
            <a:lvl4pPr marL="1143000" indent="-22860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Wingdings" pitchFamily="2" charset="2"/>
              <a:buChar char="§"/>
              <a:defRPr>
                <a:solidFill>
                  <a:srgbClr val="7F7F7F"/>
                </a:solidFill>
                <a:latin typeface="Arial" charset="0"/>
                <a:cs typeface="Arial" charset="0"/>
              </a:defRPr>
            </a:lvl4pPr>
            <a:lvl5pPr marL="1462088" indent="-228600" eaLnBrk="0" hangingPunct="0">
              <a:spcBef>
                <a:spcPct val="20000"/>
              </a:spcBef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5pPr>
            <a:lvl6pPr marL="19192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6pPr>
            <a:lvl7pPr marL="23764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7pPr>
            <a:lvl8pPr marL="28336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8pPr>
            <a:lvl9pPr marL="3290888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F7F7F"/>
              </a:buClr>
              <a:buSzPct val="100000"/>
              <a:buFont typeface="Wingdings" pitchFamily="2" charset="2"/>
              <a:buChar char="§"/>
              <a:defRPr sz="1600">
                <a:solidFill>
                  <a:srgbClr val="7F7F7F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3600" b="1" dirty="0" smtClean="0">
                <a:solidFill>
                  <a:srgbClr val="B17ED8"/>
                </a:solidFill>
                <a:ea typeface="標楷體" pitchFamily="65" charset="-120"/>
              </a:rPr>
              <a:t>網頁設計</a:t>
            </a:r>
            <a:endParaRPr lang="zh-TW" altLang="en-US" sz="3600" b="1" dirty="0">
              <a:solidFill>
                <a:srgbClr val="B17ED8"/>
              </a:solidFill>
              <a:ea typeface="標楷體" pitchFamily="65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06" y="129189"/>
            <a:ext cx="1556809" cy="4378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3700" y="1358901"/>
            <a:ext cx="6159500" cy="2589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橢圓 12"/>
          <p:cNvSpPr/>
          <p:nvPr/>
        </p:nvSpPr>
        <p:spPr>
          <a:xfrm>
            <a:off x="3035300" y="3686650"/>
            <a:ext cx="139700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橢圓 19"/>
          <p:cNvSpPr/>
          <p:nvPr/>
        </p:nvSpPr>
        <p:spPr>
          <a:xfrm>
            <a:off x="3292475" y="3686650"/>
            <a:ext cx="139700" cy="139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橢圓 20"/>
          <p:cNvSpPr/>
          <p:nvPr/>
        </p:nvSpPr>
        <p:spPr>
          <a:xfrm>
            <a:off x="3549650" y="3686650"/>
            <a:ext cx="139700" cy="139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橢圓 21"/>
          <p:cNvSpPr/>
          <p:nvPr/>
        </p:nvSpPr>
        <p:spPr>
          <a:xfrm>
            <a:off x="3806825" y="3686650"/>
            <a:ext cx="139700" cy="139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橢圓 22"/>
          <p:cNvSpPr/>
          <p:nvPr/>
        </p:nvSpPr>
        <p:spPr>
          <a:xfrm>
            <a:off x="4064000" y="3686650"/>
            <a:ext cx="139700" cy="1397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015773" y="2251305"/>
            <a:ext cx="523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張會自行跳動的圖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每張圖秀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秒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圖要能自己換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9" name="直線接點 18"/>
          <p:cNvCxnSpPr/>
          <p:nvPr/>
        </p:nvCxnSpPr>
        <p:spPr>
          <a:xfrm>
            <a:off x="4640495" y="7460300"/>
            <a:ext cx="0" cy="1132149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29898" y="7432052"/>
            <a:ext cx="1499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最新消息</a:t>
            </a:r>
            <a:endParaRPr lang="en-US" sz="1600" dirty="0">
              <a:solidFill>
                <a:srgbClr val="0F6FC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82108" y="7792315"/>
            <a:ext cx="4117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2016/1/26  </a:t>
            </a:r>
            <a:r>
              <a:rPr lang="en-US" altLang="zh-TW" sz="1400" dirty="0" err="1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4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4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愛美蒂將於</a:t>
            </a:r>
            <a:r>
              <a:rPr lang="en-US" altLang="zh-TW" sz="14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</a:p>
          <a:p>
            <a:r>
              <a:rPr lang="en-US" altLang="zh-TW" sz="14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2016/1/20  </a:t>
            </a:r>
            <a:r>
              <a:rPr lang="en-US" altLang="zh-TW" sz="1400" dirty="0" err="1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4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sz="1400" dirty="0">
              <a:solidFill>
                <a:srgbClr val="0F6FC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字方塊 51"/>
          <p:cNvSpPr txBox="1"/>
          <p:nvPr/>
        </p:nvSpPr>
        <p:spPr>
          <a:xfrm>
            <a:off x="4685825" y="7460300"/>
            <a:ext cx="1499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客服專線</a:t>
            </a:r>
            <a:r>
              <a:rPr lang="en-US" altLang="zh-TW" sz="16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sz="16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03-XXX-XXXX</a:t>
            </a:r>
            <a:endParaRPr lang="en-US" sz="1600" dirty="0">
              <a:solidFill>
                <a:srgbClr val="0F6FC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03166" y="4610784"/>
            <a:ext cx="6159500" cy="2647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1009183" y="5291323"/>
            <a:ext cx="523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MV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或者要做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promotion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的圖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(MV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或 圖要能自己換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勤媄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股份有限公司 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400099" y="4038600"/>
            <a:ext cx="61531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384766" y="4136402"/>
            <a:ext cx="1499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0F6FC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熱門商品</a:t>
            </a:r>
            <a:endParaRPr lang="en-US" sz="1600" dirty="0">
              <a:solidFill>
                <a:srgbClr val="0F6FC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167208" y="4143724"/>
            <a:ext cx="162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文字要能改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1495208" y="4305679"/>
            <a:ext cx="6720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803423" y="7401274"/>
            <a:ext cx="2696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</a:t>
            </a: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IoTMemory, 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可編最新消息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1363209" y="7555162"/>
            <a:ext cx="440214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06" y="129189"/>
            <a:ext cx="1556809" cy="4378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024565" y="1238934"/>
            <a:ext cx="261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 </a:t>
            </a:r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IoTMemory </a:t>
            </a:r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網頁的設計</a:t>
            </a:r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各個選項要可以增加項目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533374" y="11811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關於</a:t>
            </a:r>
            <a:r>
              <a:rPr lang="en-US" altLang="zh-TW" dirty="0" err="1" smtClean="0">
                <a:solidFill>
                  <a:srgbClr val="B17ED8"/>
                </a:solidFill>
              </a:rPr>
              <a:t>iBeauti</a:t>
            </a:r>
            <a:endParaRPr lang="en-US" dirty="0">
              <a:solidFill>
                <a:srgbClr val="B17ED8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2587274" y="1597670"/>
            <a:ext cx="395386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479616" y="1943100"/>
            <a:ext cx="4113077" cy="56197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/>
          <p:cNvSpPr/>
          <p:nvPr/>
        </p:nvSpPr>
        <p:spPr>
          <a:xfrm>
            <a:off x="306112" y="1943784"/>
            <a:ext cx="2028792" cy="457200"/>
          </a:xfrm>
          <a:prstGeom prst="rect">
            <a:avLst/>
          </a:prstGeom>
          <a:solidFill>
            <a:srgbClr val="B17ED8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關於</a:t>
            </a:r>
            <a:r>
              <a:rPr lang="en-US" altLang="zh-TW" dirty="0" err="1" smtClean="0">
                <a:solidFill>
                  <a:schemeClr val="bg1">
                    <a:lumMod val="95000"/>
                  </a:schemeClr>
                </a:solidFill>
              </a:rPr>
              <a:t>iBeauti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65847" y="3491209"/>
            <a:ext cx="210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 </a:t>
            </a:r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IoTMemory </a:t>
            </a:r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網頁的設計</a:t>
            </a:r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會路出各個項目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6" name="直線單箭頭接點 55"/>
          <p:cNvCxnSpPr>
            <a:stCxn id="53" idx="0"/>
          </p:cNvCxnSpPr>
          <p:nvPr/>
        </p:nvCxnSpPr>
        <p:spPr>
          <a:xfrm flipV="1">
            <a:off x="1320508" y="2647951"/>
            <a:ext cx="0" cy="84325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2817684" y="2278618"/>
            <a:ext cx="352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iBeauti</a:t>
            </a:r>
            <a:r>
              <a:rPr lang="zh-TW" altLang="en-US" dirty="0" smtClean="0">
                <a:solidFill>
                  <a:schemeClr val="accent1"/>
                </a:solidFill>
              </a:rPr>
              <a:t>於</a:t>
            </a:r>
            <a:r>
              <a:rPr lang="en-US" altLang="zh-TW" dirty="0" smtClean="0">
                <a:solidFill>
                  <a:schemeClr val="accent1"/>
                </a:solidFill>
              </a:rPr>
              <a:t>2016</a:t>
            </a:r>
            <a:r>
              <a:rPr lang="zh-TW" altLang="en-US" dirty="0" smtClean="0">
                <a:solidFill>
                  <a:schemeClr val="accent1"/>
                </a:solidFill>
              </a:rPr>
              <a:t>年於</a:t>
            </a:r>
            <a:r>
              <a:rPr lang="en-US" altLang="zh-TW" dirty="0" smtClean="0">
                <a:solidFill>
                  <a:schemeClr val="accent1"/>
                </a:solidFill>
              </a:rPr>
              <a:t>…..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906718" y="3241029"/>
            <a:ext cx="3319085" cy="2204741"/>
          </a:xfrm>
          <a:prstGeom prst="roundRect">
            <a:avLst>
              <a:gd name="adj" fmla="val 1148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圖</a:t>
            </a:r>
            <a:endParaRPr 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429000" y="6143974"/>
            <a:ext cx="1625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文字和圖要能改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勤媄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股份有限公司 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60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06" y="129189"/>
            <a:ext cx="1556809" cy="4378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148515" y="1315134"/>
            <a:ext cx="261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 </a:t>
            </a:r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IoTMemory </a:t>
            </a:r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網頁的設計</a:t>
            </a:r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各個選項要可以增加項目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2479616" y="1943100"/>
            <a:ext cx="4113077" cy="56197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32" y="2117424"/>
            <a:ext cx="1844523" cy="184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826828" y="3910178"/>
            <a:ext cx="122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美白面膜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20" y="2084705"/>
            <a:ext cx="1844523" cy="184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文字方塊 38"/>
          <p:cNvSpPr txBox="1"/>
          <p:nvPr/>
        </p:nvSpPr>
        <p:spPr>
          <a:xfrm>
            <a:off x="4947716" y="3877459"/>
            <a:ext cx="122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冷泉面膜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6112" y="1943784"/>
            <a:ext cx="2028792" cy="457200"/>
          </a:xfrm>
          <a:prstGeom prst="rect">
            <a:avLst/>
          </a:prstGeom>
          <a:solidFill>
            <a:srgbClr val="B17ED8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面膜系列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06112" y="24009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洗髮精、護髮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6112" y="28581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洗手、沐浴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65847" y="4310359"/>
            <a:ext cx="210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 </a:t>
            </a:r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IoTMemory </a:t>
            </a:r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網頁的設計</a:t>
            </a:r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zh-TW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會路出各個項目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直線單箭頭接點 5"/>
          <p:cNvCxnSpPr>
            <a:stCxn id="48" idx="0"/>
          </p:cNvCxnSpPr>
          <p:nvPr/>
        </p:nvCxnSpPr>
        <p:spPr>
          <a:xfrm flipV="1">
            <a:off x="1320508" y="3467101"/>
            <a:ext cx="0" cy="84325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657324" y="11811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面膜系列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57324" y="16383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洗髮精、護髮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57324" y="20955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洗手、沐浴</a:t>
            </a:r>
            <a:endParaRPr lang="en-US" dirty="0">
              <a:solidFill>
                <a:srgbClr val="B17ED8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3711224" y="1673870"/>
            <a:ext cx="395386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82" y="4441524"/>
            <a:ext cx="1844523" cy="184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文字方塊 39"/>
          <p:cNvSpPr txBox="1"/>
          <p:nvPr/>
        </p:nvSpPr>
        <p:spPr>
          <a:xfrm>
            <a:off x="2883978" y="6234278"/>
            <a:ext cx="122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果凍面膜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7" t="6478" r="11716" b="20008"/>
          <a:stretch/>
        </p:blipFill>
        <p:spPr bwMode="auto">
          <a:xfrm>
            <a:off x="2865010" y="4622292"/>
            <a:ext cx="1369066" cy="139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文字方塊 41"/>
          <p:cNvSpPr txBox="1"/>
          <p:nvPr/>
        </p:nvSpPr>
        <p:spPr>
          <a:xfrm>
            <a:off x="3755139" y="6763434"/>
            <a:ext cx="261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項目和圖片要能自己改</a:t>
            </a:r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項目也要能增加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563191" y="167289"/>
            <a:ext cx="21443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暫時性</a:t>
            </a:r>
            <a:r>
              <a:rPr lang="en-US" altLang="zh-TW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logo, </a:t>
            </a:r>
            <a:r>
              <a:rPr lang="zh-TW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還沒確定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 flipH="1">
            <a:off x="4076419" y="348115"/>
            <a:ext cx="395386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勤媄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股份有限公司 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445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06" y="129189"/>
            <a:ext cx="1556809" cy="4378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2479616" y="1943100"/>
            <a:ext cx="4113077" cy="56197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40"/>
          <p:cNvSpPr/>
          <p:nvPr/>
        </p:nvSpPr>
        <p:spPr>
          <a:xfrm>
            <a:off x="306112" y="1943784"/>
            <a:ext cx="2028792" cy="457200"/>
          </a:xfrm>
          <a:prstGeom prst="rect">
            <a:avLst/>
          </a:prstGeom>
          <a:solidFill>
            <a:srgbClr val="B17ED8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面膜系列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06112" y="24009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洗髮精、護髮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6112" y="28581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洗手、沐浴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7324" y="11811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面膜系列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57324" y="16383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洗髮精、護髮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57324" y="20955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洗手、沐浴</a:t>
            </a:r>
            <a:endParaRPr lang="en-US" dirty="0">
              <a:solidFill>
                <a:srgbClr val="B17ED8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179" y="3642998"/>
            <a:ext cx="1844523" cy="184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文字方塊 39"/>
          <p:cNvSpPr txBox="1"/>
          <p:nvPr/>
        </p:nvSpPr>
        <p:spPr>
          <a:xfrm>
            <a:off x="4843842" y="3605582"/>
            <a:ext cx="122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美白面膜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375158" y="4145091"/>
            <a:ext cx="2455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適用膚質</a:t>
            </a:r>
            <a:r>
              <a:rPr lang="en-US" altLang="zh-TW" sz="1400" dirty="0" smtClean="0">
                <a:solidFill>
                  <a:schemeClr val="accent1"/>
                </a:solidFill>
              </a:rPr>
              <a:t>: </a:t>
            </a:r>
            <a:r>
              <a:rPr lang="zh-TW" altLang="en-US" sz="1400" dirty="0" smtClean="0">
                <a:solidFill>
                  <a:schemeClr val="accent1"/>
                </a:solidFill>
              </a:rPr>
              <a:t>一般膚質、油性肌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r>
              <a:rPr lang="zh-TW" altLang="en-US" sz="1400" dirty="0" smtClean="0">
                <a:solidFill>
                  <a:schemeClr val="accent1"/>
                </a:solidFill>
              </a:rPr>
              <a:t>用途</a:t>
            </a:r>
            <a:r>
              <a:rPr lang="en-US" altLang="zh-TW" sz="1400" dirty="0" smtClean="0">
                <a:solidFill>
                  <a:schemeClr val="accent1"/>
                </a:solidFill>
              </a:rPr>
              <a:t>: </a:t>
            </a:r>
            <a:r>
              <a:rPr lang="zh-TW" altLang="en-US" sz="1400" dirty="0" smtClean="0">
                <a:solidFill>
                  <a:schemeClr val="accent1"/>
                </a:solidFill>
              </a:rPr>
              <a:t>美白、滋潤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r>
              <a:rPr lang="zh-TW" altLang="en-US" sz="1400" dirty="0">
                <a:solidFill>
                  <a:schemeClr val="accent1"/>
                </a:solidFill>
              </a:rPr>
              <a:t>包裝</a:t>
            </a:r>
            <a:r>
              <a:rPr lang="en-US" altLang="zh-TW" sz="1400" dirty="0">
                <a:solidFill>
                  <a:schemeClr val="accent1"/>
                </a:solidFill>
              </a:rPr>
              <a:t>: 6</a:t>
            </a:r>
            <a:r>
              <a:rPr lang="zh-TW" altLang="en-US" sz="1400" dirty="0">
                <a:solidFill>
                  <a:schemeClr val="accent1"/>
                </a:solidFill>
              </a:rPr>
              <a:t>片</a:t>
            </a:r>
            <a:r>
              <a:rPr lang="en-US" altLang="zh-TW" sz="1400" dirty="0">
                <a:solidFill>
                  <a:schemeClr val="accent1"/>
                </a:solidFill>
              </a:rPr>
              <a:t>/</a:t>
            </a:r>
            <a:r>
              <a:rPr lang="zh-TW" altLang="en-US" sz="1400" dirty="0">
                <a:solidFill>
                  <a:schemeClr val="accent1"/>
                </a:solidFill>
              </a:rPr>
              <a:t>盒</a:t>
            </a:r>
            <a:r>
              <a:rPr lang="en-US" altLang="zh-TW" sz="1400" dirty="0">
                <a:solidFill>
                  <a:schemeClr val="accent1"/>
                </a:solidFill>
              </a:rPr>
              <a:t>; 25ml/</a:t>
            </a:r>
            <a:r>
              <a:rPr lang="zh-TW" altLang="en-US" sz="1400" dirty="0">
                <a:solidFill>
                  <a:schemeClr val="accent1"/>
                </a:solidFill>
              </a:rPr>
              <a:t>片</a:t>
            </a:r>
            <a:endParaRPr lang="en-US" altLang="zh-TW" sz="1400" dirty="0">
              <a:solidFill>
                <a:schemeClr val="accent1"/>
              </a:solidFill>
            </a:endParaRPr>
          </a:p>
          <a:p>
            <a:r>
              <a:rPr lang="zh-TW" altLang="en-US" sz="1400" dirty="0">
                <a:solidFill>
                  <a:schemeClr val="accent1"/>
                </a:solidFill>
              </a:rPr>
              <a:t>重量</a:t>
            </a:r>
            <a:r>
              <a:rPr lang="en-US" altLang="zh-TW" sz="1400" dirty="0">
                <a:solidFill>
                  <a:schemeClr val="accent1"/>
                </a:solidFill>
              </a:rPr>
              <a:t>: </a:t>
            </a:r>
            <a:r>
              <a:rPr lang="zh-TW" altLang="en-US" sz="1400" dirty="0">
                <a:solidFill>
                  <a:schemeClr val="accent1"/>
                </a:solidFill>
              </a:rPr>
              <a:t>克</a:t>
            </a:r>
            <a:r>
              <a:rPr lang="en-US" altLang="zh-TW" sz="1400" dirty="0">
                <a:solidFill>
                  <a:schemeClr val="accent1"/>
                </a:solidFill>
              </a:rPr>
              <a:t>/</a:t>
            </a:r>
            <a:r>
              <a:rPr lang="zh-TW" altLang="en-US" sz="1400" dirty="0" smtClean="0">
                <a:solidFill>
                  <a:schemeClr val="accent1"/>
                </a:solidFill>
              </a:rPr>
              <a:t>片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r>
              <a:rPr lang="zh-TW" altLang="en-US" sz="1400" dirty="0" smtClean="0">
                <a:solidFill>
                  <a:schemeClr val="accent1"/>
                </a:solidFill>
              </a:rPr>
              <a:t>建議售價</a:t>
            </a:r>
            <a:r>
              <a:rPr lang="en-US" altLang="zh-TW" sz="1400" dirty="0" smtClean="0">
                <a:solidFill>
                  <a:schemeClr val="accent1"/>
                </a:solidFill>
              </a:rPr>
              <a:t>: 480/</a:t>
            </a:r>
            <a:r>
              <a:rPr lang="zh-TW" altLang="en-US" sz="1400" dirty="0">
                <a:solidFill>
                  <a:schemeClr val="accent1"/>
                </a:solidFill>
              </a:rPr>
              <a:t>盒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勤媄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股份有限公司 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49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06" y="129189"/>
            <a:ext cx="1556809" cy="4378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2479616" y="1943100"/>
            <a:ext cx="4113077" cy="56197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826827" y="3910178"/>
            <a:ext cx="158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蘇澳總公司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691020" y="3877459"/>
            <a:ext cx="177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台北東區一店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6112" y="1943784"/>
            <a:ext cx="2028792" cy="457200"/>
          </a:xfrm>
          <a:prstGeom prst="rect">
            <a:avLst/>
          </a:prstGeom>
          <a:solidFill>
            <a:srgbClr val="B17ED8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台灣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06112" y="24009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新加坡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6112" y="28581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中國大陸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2769677" y="6234278"/>
            <a:ext cx="158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台北東區二店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2641391" y="4392992"/>
            <a:ext cx="1773263" cy="1844523"/>
            <a:chOff x="2646360" y="4441524"/>
            <a:chExt cx="1773263" cy="1844523"/>
          </a:xfrm>
        </p:grpSpPr>
        <p:sp>
          <p:nvSpPr>
            <p:cNvPr id="5" name="矩形 4"/>
            <p:cNvSpPr/>
            <p:nvPr/>
          </p:nvSpPr>
          <p:spPr>
            <a:xfrm>
              <a:off x="2646360" y="4441524"/>
              <a:ext cx="1773263" cy="18445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2933674" y="4752974"/>
              <a:ext cx="1214841" cy="37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V="1">
              <a:off x="2826827" y="5363785"/>
              <a:ext cx="1321688" cy="198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V="1">
              <a:off x="3339623" y="4591050"/>
              <a:ext cx="540000" cy="139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橢圓 18"/>
            <p:cNvSpPr/>
            <p:nvPr/>
          </p:nvSpPr>
          <p:spPr>
            <a:xfrm>
              <a:off x="2979227" y="5229225"/>
              <a:ext cx="163997" cy="176817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2639995" y="1999343"/>
            <a:ext cx="1773263" cy="1844523"/>
            <a:chOff x="2646360" y="4441524"/>
            <a:chExt cx="1773263" cy="1844523"/>
          </a:xfrm>
        </p:grpSpPr>
        <p:sp>
          <p:nvSpPr>
            <p:cNvPr id="48" name="矩形 47"/>
            <p:cNvSpPr/>
            <p:nvPr/>
          </p:nvSpPr>
          <p:spPr>
            <a:xfrm>
              <a:off x="2646360" y="4441524"/>
              <a:ext cx="1773263" cy="18445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2933674" y="4752974"/>
              <a:ext cx="1214841" cy="37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V="1">
              <a:off x="2826827" y="5463192"/>
              <a:ext cx="1321688" cy="99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V="1">
              <a:off x="3339623" y="4591050"/>
              <a:ext cx="540000" cy="139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/>
            <p:cNvSpPr/>
            <p:nvPr/>
          </p:nvSpPr>
          <p:spPr>
            <a:xfrm>
              <a:off x="3855527" y="5191125"/>
              <a:ext cx="163997" cy="176817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4558958" y="1979082"/>
            <a:ext cx="1773263" cy="1844523"/>
            <a:chOff x="2646360" y="4441524"/>
            <a:chExt cx="1773263" cy="1844523"/>
          </a:xfrm>
        </p:grpSpPr>
        <p:sp>
          <p:nvSpPr>
            <p:cNvPr id="55" name="矩形 54"/>
            <p:cNvSpPr/>
            <p:nvPr/>
          </p:nvSpPr>
          <p:spPr>
            <a:xfrm>
              <a:off x="2646360" y="4441524"/>
              <a:ext cx="1773263" cy="18445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 flipV="1">
              <a:off x="3002560" y="5124450"/>
              <a:ext cx="1145955" cy="86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V="1">
              <a:off x="2826827" y="5463192"/>
              <a:ext cx="1321688" cy="99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flipH="1" flipV="1">
              <a:off x="3339623" y="4958974"/>
              <a:ext cx="367529" cy="818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橢圓 59"/>
            <p:cNvSpPr/>
            <p:nvPr/>
          </p:nvSpPr>
          <p:spPr>
            <a:xfrm>
              <a:off x="3645977" y="5286375"/>
              <a:ext cx="163997" cy="176817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2933674" y="11811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台灣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33674" y="16383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新加坡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33674" y="20955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中國大陸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勤媄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股份有限公司 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71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06" y="129189"/>
            <a:ext cx="1556809" cy="4378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2479616" y="1943100"/>
            <a:ext cx="4113077" cy="56197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669126" y="3413971"/>
            <a:ext cx="158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蘇澳總公司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6112" y="1943784"/>
            <a:ext cx="2028792" cy="457200"/>
          </a:xfrm>
          <a:prstGeom prst="rect">
            <a:avLst/>
          </a:prstGeom>
          <a:solidFill>
            <a:srgbClr val="B17ED8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台灣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06112" y="24009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新加坡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6112" y="28581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中國大陸</a:t>
            </a:r>
            <a:endParaRPr lang="en-US" dirty="0">
              <a:solidFill>
                <a:srgbClr val="B17ED8"/>
              </a:solidFill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2639995" y="3428093"/>
            <a:ext cx="1773263" cy="1844523"/>
            <a:chOff x="2646360" y="4441524"/>
            <a:chExt cx="1773263" cy="1844523"/>
          </a:xfrm>
        </p:grpSpPr>
        <p:sp>
          <p:nvSpPr>
            <p:cNvPr id="48" name="矩形 47"/>
            <p:cNvSpPr/>
            <p:nvPr/>
          </p:nvSpPr>
          <p:spPr>
            <a:xfrm>
              <a:off x="2646360" y="4441524"/>
              <a:ext cx="1773263" cy="18445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2933674" y="4752974"/>
              <a:ext cx="1214841" cy="371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V="1">
              <a:off x="2826827" y="5463192"/>
              <a:ext cx="1321688" cy="99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V="1">
              <a:off x="3339623" y="4591050"/>
              <a:ext cx="540000" cy="1390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/>
            <p:cNvSpPr/>
            <p:nvPr/>
          </p:nvSpPr>
          <p:spPr>
            <a:xfrm>
              <a:off x="3855527" y="5191125"/>
              <a:ext cx="163997" cy="176817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2933674" y="11811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台灣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33674" y="16383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新加坡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33674" y="20955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中國大陸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470408" y="4145091"/>
            <a:ext cx="245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accent1"/>
                </a:solidFill>
              </a:rPr>
              <a:t>地址</a:t>
            </a:r>
            <a:r>
              <a:rPr lang="en-US" altLang="zh-TW" sz="1400" dirty="0" smtClean="0">
                <a:solidFill>
                  <a:schemeClr val="accent1"/>
                </a:solidFill>
              </a:rPr>
              <a:t>: </a:t>
            </a:r>
            <a:r>
              <a:rPr lang="zh-TW" altLang="en-US" sz="1400" dirty="0" smtClean="0">
                <a:solidFill>
                  <a:schemeClr val="accent1"/>
                </a:solidFill>
              </a:rPr>
              <a:t>新蘭縣蘇澳鎮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r>
              <a:rPr lang="zh-TW" altLang="en-US" sz="1400" dirty="0" smtClean="0">
                <a:solidFill>
                  <a:schemeClr val="accent1"/>
                </a:solidFill>
              </a:rPr>
              <a:t>電話</a:t>
            </a:r>
            <a:r>
              <a:rPr lang="en-US" altLang="zh-TW" sz="1400" dirty="0" smtClean="0">
                <a:solidFill>
                  <a:schemeClr val="accent1"/>
                </a:solidFill>
              </a:rPr>
              <a:t>: 03-XXXXX</a:t>
            </a:r>
          </a:p>
        </p:txBody>
      </p:sp>
      <p:sp>
        <p:nvSpPr>
          <p:cNvPr id="36" name="矩形 35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勤媄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股份有限公司 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09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06" y="129189"/>
            <a:ext cx="1556809" cy="4378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4019524" y="11811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B17ED8"/>
                </a:solidFill>
              </a:rPr>
              <a:t>FB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0" y="2913291"/>
            <a:ext cx="4843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能連上</a:t>
            </a: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iBeauti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Fbhapi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社群網站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://www.facebook.com/ibeautitw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3695700" y="1847850"/>
            <a:ext cx="971550" cy="10654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勤媄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股份有限公司 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43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858000" cy="86868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0" y="665048"/>
            <a:ext cx="6858000" cy="516052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06" y="129189"/>
            <a:ext cx="1556809" cy="4378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0636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產品介紹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9623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通路資訊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5208" y="68907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iBeauti</a:t>
            </a:r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愛美蒂</a:t>
            </a:r>
            <a:endParaRPr lang="en-US" altLang="zh-TW" sz="1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75158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88440" y="673324"/>
            <a:ext cx="1080000" cy="4680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訂購中心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15766" y="808017"/>
            <a:ext cx="311266" cy="254329"/>
            <a:chOff x="-1543050" y="5172301"/>
            <a:chExt cx="773430" cy="631954"/>
          </a:xfrm>
          <a:solidFill>
            <a:srgbClr val="B17ED8"/>
          </a:solidFill>
        </p:grpSpPr>
        <p:cxnSp>
          <p:nvCxnSpPr>
            <p:cNvPr id="28" name="直線接點 27"/>
            <p:cNvCxnSpPr/>
            <p:nvPr/>
          </p:nvCxnSpPr>
          <p:spPr>
            <a:xfrm flipV="1">
              <a:off x="-1543050" y="5193753"/>
              <a:ext cx="419100" cy="28435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-1123950" y="5197155"/>
              <a:ext cx="354330" cy="280957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-13716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-1371600" y="5804255"/>
              <a:ext cx="419100" cy="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-927100" y="5520936"/>
              <a:ext cx="0" cy="283319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-1325880" y="5172301"/>
              <a:ext cx="0" cy="152400"/>
            </a:xfrm>
            <a:prstGeom prst="line">
              <a:avLst/>
            </a:prstGeom>
            <a:grp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2479616" y="1943100"/>
            <a:ext cx="4113077" cy="561974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763100" y="2400984"/>
            <a:ext cx="3705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訂購方式</a:t>
            </a:r>
            <a:r>
              <a:rPr lang="en-US" altLang="zh-TW" dirty="0" smtClean="0">
                <a:solidFill>
                  <a:schemeClr val="accent1"/>
                </a:solidFill>
              </a:rPr>
              <a:t>: </a:t>
            </a:r>
            <a:r>
              <a:rPr lang="zh-TW" altLang="en-US" dirty="0" smtClean="0">
                <a:solidFill>
                  <a:schemeClr val="accent1"/>
                </a:solidFill>
              </a:rPr>
              <a:t>可選擇貨到付款 或</a:t>
            </a:r>
            <a:r>
              <a:rPr lang="en-US" altLang="zh-TW" dirty="0" smtClean="0">
                <a:solidFill>
                  <a:schemeClr val="accent1"/>
                </a:solidFill>
              </a:rPr>
              <a:t>….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zh-TW" altLang="en-US" dirty="0" smtClean="0">
                <a:solidFill>
                  <a:schemeClr val="accent1"/>
                </a:solidFill>
              </a:rPr>
              <a:t>訂購專線</a:t>
            </a:r>
            <a:r>
              <a:rPr lang="en-US" altLang="zh-TW" dirty="0" smtClean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zh-TW" altLang="en-US" dirty="0" smtClean="0">
                <a:solidFill>
                  <a:schemeClr val="accent1"/>
                </a:solidFill>
              </a:rPr>
              <a:t>訂購</a:t>
            </a:r>
            <a:r>
              <a:rPr lang="en-US" altLang="zh-TW" dirty="0" smtClean="0">
                <a:solidFill>
                  <a:schemeClr val="accent1"/>
                </a:solidFill>
              </a:rPr>
              <a:t>email: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6112" y="1943784"/>
            <a:ext cx="2028792" cy="457200"/>
          </a:xfrm>
          <a:prstGeom prst="rect">
            <a:avLst/>
          </a:prstGeom>
          <a:solidFill>
            <a:srgbClr val="B17ED8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</a:rPr>
              <a:t>訂購方式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38674" y="11811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訂購方式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38674" y="1638300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購物需知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6112" y="2400984"/>
            <a:ext cx="2028792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B17ED8"/>
                </a:solidFill>
              </a:rPr>
              <a:t>購物需知</a:t>
            </a:r>
            <a:endParaRPr lang="en-US" dirty="0">
              <a:solidFill>
                <a:srgbClr val="B17ED8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8686800"/>
            <a:ext cx="6858000" cy="457200"/>
          </a:xfrm>
          <a:prstGeom prst="rect">
            <a:avLst/>
          </a:prstGeom>
          <a:solidFill>
            <a:srgbClr val="B17E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1320508" y="8645484"/>
            <a:ext cx="4142532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勤媄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股份有限公司 </a:t>
            </a:r>
            <a:r>
              <a:rPr lang="zh-TW" altLang="en-US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版權所有</a:t>
            </a:r>
            <a: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4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2016 </a:t>
            </a:r>
            <a:r>
              <a:rPr lang="en-US" altLang="zh-TW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 Rights Reserved!@ </a:t>
            </a:r>
            <a:r>
              <a: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copyright</a:t>
            </a:r>
            <a:endParaRPr lang="en-US" sz="1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40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27219</TotalTime>
  <Words>395</Words>
  <Application>Microsoft Office PowerPoint</Application>
  <PresentationFormat>如螢幕大小 (4:3)</PresentationFormat>
  <Paragraphs>132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流線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華安山莊 健康養生村</dc:title>
  <dc:creator>apple</dc:creator>
  <cp:lastModifiedBy>Alan</cp:lastModifiedBy>
  <cp:revision>1569</cp:revision>
  <cp:lastPrinted>2015-02-04T00:05:07Z</cp:lastPrinted>
  <dcterms:created xsi:type="dcterms:W3CDTF">2013-09-12T03:03:09Z</dcterms:created>
  <dcterms:modified xsi:type="dcterms:W3CDTF">2016-01-27T07:26:33Z</dcterms:modified>
</cp:coreProperties>
</file>