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>
        <p:scale>
          <a:sx n="75" d="100"/>
          <a:sy n="75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3D1-DA12-43B6-A37B-A675E43D0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3B18-DC5D-423F-9FCC-0C35BB82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19A0-DB8F-4795-8F4E-B3D1C9F3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478F-E047-4667-83C3-55C03079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A7E1-8894-400C-B7DC-D0250FB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1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8E93-93BB-4258-AF83-A667224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2A6E9-721C-47EC-91E8-DC53FD16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34C4-0634-486B-9E7C-3F53BC13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324A-1D6B-4A9C-B72E-EFD839F5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1291-1BE1-4E8F-ACB5-BA4BA5F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F48BF-4474-4B0D-AC55-3F4D7AAFF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FC108-1DB2-4123-B975-77F5F8CB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FA5B-F27F-466C-B1F8-FA7AF0C1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0452-0C86-4B25-86D3-3DECCC4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3CD6-4ECC-478B-B14A-3511B8DF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474D-9258-478A-BEFB-20E8EC19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F5F7-ADE8-4A5C-837A-93E65B7C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F43A-A344-4C9B-9414-14827F3D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88CD-6DE0-41AB-9B43-18A1706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F1B1-9941-49B2-B8A2-3309E00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B00D-1744-4A07-AB3C-A4C69108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072D9-83FA-40EE-A351-5865175C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9CDA-8788-4F38-A034-8524A35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5BDD-4EBF-444F-8262-B808B173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0E0B-FCA0-49DF-B471-A11EF92D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CC47-7F8D-499C-9CC0-69A376D9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1BE2-21E6-440C-9827-CDDD483EC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3DCE6-FDDA-4C45-BBA3-8C7A65F3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0D98-2B18-4C00-AB93-EA95285D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F7BA3-C141-47D7-BDDF-AD244BE4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ED9F-0F03-4627-9B56-3DCEF73A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ACC4-04CF-4115-AEDB-F4E687B7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E0F9-A20F-4274-8C3C-1013A88B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4B1C-2225-4074-9E9D-B9D375F17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0C01-CB9F-4B0E-AF81-51FEF803A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B30C3-EF4D-4850-93CF-055EF7497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0DC6F-7A6E-4DD0-B1AF-2B592A2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A57C5-40C8-49EA-B8F9-B13C5432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0D3FE-C33D-4D7F-8B04-0BD0B73B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D18-D375-4F9A-8B29-24F2D114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5FA50-B40F-4520-BB09-340E3D24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77E8F-6D48-4A28-B9D1-7B0F3DE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40EA6-BDE9-4603-BD79-2C6F6EA6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6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A4098-C900-4BA8-9106-532024E6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F0B1D-5BC2-4EF4-BF23-9D652648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B5A0-4BC8-4EE6-BEAF-949AB5BD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033A-7966-4EEB-AA44-1B87A413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4C9-6FD3-4F5D-A8E3-F4F0EB71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0B47D-F161-4ABD-B42A-A3578554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958-AA8C-43E2-9BC2-36DF3AD9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A67F-E483-481F-A97E-DFFA64AB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31D53-A160-4E8E-8B96-025FCADA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694B-C8BE-40C3-9581-5534F142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6AC37-D832-4A36-8838-E159FF33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9A40-874A-483A-A38B-E30FABD56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600-E333-47E4-8596-B18D7491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272C-E1ED-4884-946E-BE28760A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B388-430E-4C27-B672-DA5ADDAA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33E2A-C93B-4A71-AC8F-66CEBFD2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B676D-5C30-4A96-B42C-EE7C1E81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B140-703C-4145-9B5F-0388E2FAB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4455-0476-471E-900F-E2EC27D5D01C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DE81-B94D-4C4C-8956-562286AB0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7B13-3D00-4E6C-9A21-A3B794C76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E338-CA48-4EDB-9749-D5219366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88A8-429F-40A0-85D0-C5A7DA9CC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252"/>
            <a:ext cx="9144000" cy="2387600"/>
          </a:xfrm>
        </p:spPr>
        <p:txBody>
          <a:bodyPr/>
          <a:lstStyle/>
          <a:p>
            <a:r>
              <a:rPr lang="en-GB" dirty="0"/>
              <a:t>Hydropower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009A5-6549-4341-A3AF-E2E0454EB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Created by Andrey </a:t>
            </a:r>
            <a:r>
              <a:rPr lang="en-GB" dirty="0" err="1"/>
              <a:t>Samoilov</a:t>
            </a:r>
            <a:r>
              <a:rPr lang="en-GB" dirty="0"/>
              <a:t>, Matthew </a:t>
            </a:r>
            <a:r>
              <a:rPr lang="en-GB" dirty="0" err="1"/>
              <a:t>Hissett</a:t>
            </a:r>
            <a:r>
              <a:rPr lang="en-GB" dirty="0"/>
              <a:t>, Ben Ebberson, James Henshall and </a:t>
            </a:r>
            <a:r>
              <a:rPr lang="en-GB" dirty="0" err="1"/>
              <a:t>Poyraz</a:t>
            </a:r>
            <a:r>
              <a:rPr lang="en-GB" dirty="0"/>
              <a:t> </a:t>
            </a:r>
            <a:r>
              <a:rPr lang="en-GB" dirty="0" err="1"/>
              <a:t>Cimen</a:t>
            </a:r>
            <a:r>
              <a:rPr lang="en-GB" dirty="0"/>
              <a:t>.</a:t>
            </a:r>
          </a:p>
          <a:p>
            <a:r>
              <a:rPr lang="en-GB" dirty="0"/>
              <a:t>For the Mott MacDonald Hydropower Challenge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E1D5B-4716-4948-8CCA-EC06B92F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46D08-A4A4-4A89-AA5F-6BC3C8278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EA7E9-95CD-40AD-8A9E-301A9079A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/>
              <a:t>What is hydropower?</a:t>
            </a:r>
          </a:p>
          <a:p>
            <a:r>
              <a:rPr lang="en-GB" dirty="0"/>
              <a:t>Hydropower is a form of electricity generation that uses falling or flowing water to turn the blades of a turbine.</a:t>
            </a:r>
          </a:p>
          <a:p>
            <a:r>
              <a:rPr lang="en-GB" dirty="0"/>
              <a:t>These blades then spin a generator that converts the mechanical energy from the turbine into electrical energy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BEFBF0-C861-4333-9CB4-929608C40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Renewable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hydropower project will provide 75 thousand people with renewable energy and will contribute to society and technological development in Georgia without the harm of environment.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5F431-E36A-447F-B273-FF35A9EB4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designed our dam to have a straight shape with a walkway on top to connect the two sides of the 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6DEEB-AA45-4FFA-AFB3-28E1009C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4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analysed soil using SPT analysis and found that the optimum depth for the foundations is 4 metres. </a:t>
            </a:r>
          </a:p>
          <a:p>
            <a:r>
              <a:rPr lang="en-GB" dirty="0"/>
              <a:t>Anything deeper than this would be more expensive and would not affect the reliability of the structure.</a:t>
            </a:r>
          </a:p>
          <a:p>
            <a:r>
              <a:rPr lang="en-GB" dirty="0"/>
              <a:t>At the depth we chose the angle of internal friction is 36</a:t>
            </a:r>
            <a:r>
              <a:rPr lang="en-GB" baseline="30000" dirty="0"/>
              <a:t>o</a:t>
            </a:r>
            <a:r>
              <a:rPr lang="en-GB" dirty="0"/>
              <a:t>, which gives a large gap between the point of failure and the construction angle of the foundations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6DEEB-AA45-4FFA-AFB3-28E1009C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placed the turbine close to the dam to allow for greater future expandability</a:t>
            </a:r>
          </a:p>
          <a:p>
            <a:r>
              <a:rPr lang="en-GB" dirty="0"/>
              <a:t>This idea made us decide to place the turbine next to the nearby town of </a:t>
            </a:r>
            <a:r>
              <a:rPr lang="en-GB" dirty="0" err="1"/>
              <a:t>Khulo</a:t>
            </a:r>
            <a:endParaRPr lang="en-GB" dirty="0"/>
          </a:p>
          <a:p>
            <a:r>
              <a:rPr lang="en-GB" dirty="0"/>
              <a:t>The turbine we chose was the Francis because it was the best suited for the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6DEEB-AA45-4FFA-AFB3-28E1009C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key impacts of the dam is that farmland would be lost during the process of building the tunnel. To resolve this issue, we decided to bore through a mountain and sell the materials acquired in the process.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6DEEB-AA45-4FFA-AFB3-28E1009C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5E34E-F25D-4A09-AF35-276D19B6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30" y="5594747"/>
            <a:ext cx="1205015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79E81-0B22-4B78-A486-97B6C8AC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5544458"/>
            <a:ext cx="3038929" cy="113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AA8FC-C530-4193-8BD8-40E99C5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rate of the 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A9C6-6EE4-4679-AA57-1CC2C01E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dam is located on the confluence of two rivers which have a total flow rate of 20m/s</a:t>
            </a:r>
            <a:r>
              <a:rPr lang="en-GB" baseline="30000" dirty="0"/>
              <a:t>2</a:t>
            </a:r>
            <a:r>
              <a:rPr lang="en-GB" dirty="0"/>
              <a:t>, this provides a strong flow to power the turbine and water stored in the reservoir can be used for irrigation to boost the crop productivity in the local area.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BBFE6-7C82-4A97-8108-8B5381A6C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26" y="230188"/>
            <a:ext cx="1680519" cy="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337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Hydropower Project</vt:lpstr>
      <vt:lpstr>Introduction</vt:lpstr>
      <vt:lpstr>Renewable Energy</vt:lpstr>
      <vt:lpstr>Design</vt:lpstr>
      <vt:lpstr>Foundation</vt:lpstr>
      <vt:lpstr>Turbine</vt:lpstr>
      <vt:lpstr>Environmental Impacts</vt:lpstr>
      <vt:lpstr>Flow rate of the 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14</cp:revision>
  <dcterms:created xsi:type="dcterms:W3CDTF">2018-07-04T07:37:05Z</dcterms:created>
  <dcterms:modified xsi:type="dcterms:W3CDTF">2018-07-04T14:43:56Z</dcterms:modified>
</cp:coreProperties>
</file>