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6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4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91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01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83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49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3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93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6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3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8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3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0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8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0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0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BC4D-739D-42B0-85B0-852244C31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670575"/>
            <a:ext cx="9448800" cy="2094976"/>
          </a:xfrm>
        </p:spPr>
        <p:txBody>
          <a:bodyPr>
            <a:noAutofit/>
          </a:bodyPr>
          <a:lstStyle/>
          <a:p>
            <a:r>
              <a:rPr lang="en-GB" sz="4800" dirty="0"/>
              <a:t>Numerically modelling </a:t>
            </a:r>
            <a:r>
              <a:rPr lang="en-GB" sz="4800" dirty="0">
                <a:latin typeface="+mn-lt"/>
              </a:rPr>
              <a:t>matter-wave</a:t>
            </a:r>
            <a:r>
              <a:rPr lang="en-GB" sz="4800" dirty="0"/>
              <a:t> solitons in Bose-Einstein condensates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2D60C-6930-4EEB-A954-16B53FEC2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65551"/>
            <a:ext cx="9448800" cy="685800"/>
          </a:xfrm>
        </p:spPr>
        <p:txBody>
          <a:bodyPr/>
          <a:lstStyle/>
          <a:p>
            <a:r>
              <a:rPr lang="en-GB" dirty="0"/>
              <a:t>Lois Flower</a:t>
            </a:r>
          </a:p>
        </p:txBody>
      </p:sp>
    </p:spTree>
    <p:extLst>
      <p:ext uri="{BB962C8B-B14F-4D97-AF65-F5344CB8AC3E}">
        <p14:creationId xmlns:p14="http://schemas.microsoft.com/office/powerpoint/2010/main" val="94274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8DE1-7116-4640-9D0A-DCA1D9DF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BEB51-5B1D-4392-833C-4B1D2E8A9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Nonlinear Schrödinger equation in dimensionless form </a:t>
                </a:r>
              </a:p>
              <a:p>
                <a:pPr marL="1828800" lvl="4" indent="0">
                  <a:buNone/>
                </a:pPr>
                <a:r>
                  <a:rPr lang="en-GB" sz="1800" dirty="0"/>
                  <a:t>		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𝜕𝜓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𝜓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800" dirty="0"/>
              </a:p>
              <a:p>
                <a:r>
                  <a:rPr lang="en-GB" dirty="0"/>
                  <a:t>Split-step Fourier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sSup>
                                    <m:sSup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GB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GB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𝜓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sz="1800" dirty="0"/>
                  <a:t>Calculate spacing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800" dirty="0"/>
                  <a:t> array using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 where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800" dirty="0"/>
                  <a:t> is the number of space points </a:t>
                </a:r>
              </a:p>
              <a:p>
                <a:endParaRPr lang="en-GB" dirty="0"/>
              </a:p>
              <a:p>
                <a:pPr marL="457200" lvl="1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BEB51-5B1D-4392-833C-4B1D2E8A9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7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F5CF-54A3-4944-879B-58E7FAB0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9B5D55-E431-420E-B1DD-C648ED41E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Used </a:t>
                </a:r>
                <a:r>
                  <a:rPr lang="en-GB" dirty="0" err="1">
                    <a:latin typeface="Consolas" panose="020B0609020204030204" pitchFamily="49" charset="0"/>
                  </a:rPr>
                  <a:t>numpy.fft</a:t>
                </a:r>
                <a:r>
                  <a:rPr lang="en-GB" dirty="0">
                    <a:latin typeface="Consolas" panose="020B0609020204030204" pitchFamily="49" charset="0"/>
                  </a:rPr>
                  <a:t> </a:t>
                </a:r>
                <a:r>
                  <a:rPr lang="en-GB" dirty="0"/>
                  <a:t>module</a:t>
                </a:r>
              </a:p>
              <a:p>
                <a:r>
                  <a:rPr lang="en-GB" dirty="0" err="1">
                    <a:latin typeface="Consolas" panose="020B0609020204030204" pitchFamily="49" charset="0"/>
                  </a:rPr>
                  <a:t>numpy.fft.fftfreq</a:t>
                </a:r>
                <a:r>
                  <a:rPr lang="en-GB" dirty="0">
                    <a:latin typeface="Consolas" panose="020B0609020204030204" pitchFamily="49" charset="0"/>
                  </a:rPr>
                  <a:t>(</a:t>
                </a:r>
                <a:r>
                  <a:rPr lang="en-GB" dirty="0" err="1">
                    <a:latin typeface="Consolas" panose="020B0609020204030204" pitchFamily="49" charset="0"/>
                  </a:rPr>
                  <a:t>len</a:t>
                </a:r>
                <a:r>
                  <a:rPr lang="en-GB" dirty="0">
                    <a:latin typeface="Consolas" panose="020B0609020204030204" pitchFamily="49" charset="0"/>
                  </a:rPr>
                  <a:t>(</a:t>
                </a:r>
                <a:r>
                  <a:rPr lang="en-GB" dirty="0" err="1">
                    <a:latin typeface="Consolas" panose="020B0609020204030204" pitchFamily="49" charset="0"/>
                  </a:rPr>
                  <a:t>xs</a:t>
                </a:r>
                <a:r>
                  <a:rPr lang="en-GB" dirty="0">
                    <a:latin typeface="Consolas" panose="020B0609020204030204" pitchFamily="49" charset="0"/>
                  </a:rPr>
                  <a:t>),dx) </a:t>
                </a:r>
                <a:r>
                  <a:rPr lang="en-GB" dirty="0"/>
                  <a:t>gives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GB" dirty="0"/>
                  <a:t>array</a:t>
                </a:r>
              </a:p>
              <a:p>
                <a:r>
                  <a:rPr lang="en-GB" dirty="0"/>
                  <a:t>Generated initial soliton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</m:rad>
                      </m:num>
                      <m:den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</m:rad>
                              </m:e>
                            </m:d>
                          </m:e>
                        </m:func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𝑖𝑣𝑥</m:t>
                        </m:r>
                      </m:sup>
                    </m:sSup>
                  </m:oMath>
                </a14:m>
                <a:r>
                  <a:rPr lang="en-GB" b="0" dirty="0"/>
                  <a:t> </a:t>
                </a:r>
                <a:endParaRPr lang="en-GB" dirty="0"/>
              </a:p>
              <a:p>
                <a:r>
                  <a:rPr lang="en-GB" b="0" dirty="0"/>
                  <a:t>Family parameter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GB" b="0" dirty="0"/>
                  <a:t> controls width of soliton – set to 1</a:t>
                </a:r>
              </a:p>
              <a:p>
                <a:r>
                  <a:rPr lang="en-GB" b="0" dirty="0"/>
                  <a:t>Set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b="0" dirty="0"/>
                  <a:t> initially to compare with Gaussian. Can be set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dirty="0"/>
                  <a:t> </a:t>
                </a:r>
                <a:endParaRPr lang="en-GB" dirty="0"/>
              </a:p>
              <a:p>
                <a:r>
                  <a:rPr lang="en-GB" dirty="0"/>
                  <a:t>Trial and error approach showed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≈0.01</m:t>
                    </m:r>
                  </m:oMath>
                </a14:m>
                <a:r>
                  <a:rPr lang="en-GB" b="0" dirty="0"/>
                  <a:t> confined soliton quite well for a box length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GB" b="0" dirty="0"/>
              </a:p>
              <a:p>
                <a:endParaRPr lang="en-GB" b="0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9B5D55-E431-420E-B1DD-C648ED41E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0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66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59CC-BFFA-4D52-B0DD-2C49C45A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 value for </a:t>
            </a:r>
            <a:r>
              <a:rPr lang="en-GB" i="1" dirty="0"/>
              <a:t>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A45E3B-A896-45B9-8731-550918A11B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Trial and error produced a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=−0.025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This is equal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GB" dirty="0"/>
                  <a:t> 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=20 </m:t>
                    </m:r>
                  </m:oMath>
                </a14:m>
                <a:r>
                  <a:rPr lang="en-GB" dirty="0"/>
                  <a:t>is the box length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A45E3B-A896-45B9-8731-550918A11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72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19B47-0AE0-42BE-9759-FE22CB35C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6037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60561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</TotalTime>
  <Words>124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Cambria Math</vt:lpstr>
      <vt:lpstr>Century Gothic</vt:lpstr>
      <vt:lpstr>Consolas</vt:lpstr>
      <vt:lpstr>Wingdings 3</vt:lpstr>
      <vt:lpstr>Ion Boardroom</vt:lpstr>
      <vt:lpstr>Numerically modelling matter-wave solitons in Bose-Einstein condensates</vt:lpstr>
      <vt:lpstr>Method</vt:lpstr>
      <vt:lpstr>Programming</vt:lpstr>
      <vt:lpstr>Finding a value for 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Numerically modelling matter-wave solitons in bose-Einstein condensates</dc:title>
  <dc:creator>Lois Flower</dc:creator>
  <cp:lastModifiedBy>Lois Flower</cp:lastModifiedBy>
  <cp:revision>10</cp:revision>
  <dcterms:created xsi:type="dcterms:W3CDTF">2018-11-17T14:32:31Z</dcterms:created>
  <dcterms:modified xsi:type="dcterms:W3CDTF">2018-11-19T19:09:35Z</dcterms:modified>
</cp:coreProperties>
</file>