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3" r:id="rId8"/>
    <p:sldId id="265" r:id="rId9"/>
    <p:sldId id="266" r:id="rId10"/>
    <p:sldId id="275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01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9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5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1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E75F-6525-41A6-B1DF-CF9A6702C022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3B4D89-03F3-48D0-BEF1-565C877C5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84099" y="2919714"/>
            <a:ext cx="8915399" cy="2262781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貓起來念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84099" y="5182493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鄭鈞智、黃琳、黃振庭、林志懋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3" y="1255738"/>
            <a:ext cx="4704659" cy="33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小遊戲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8" t="21486" r="48493" b="33601"/>
          <a:stretch/>
        </p:blipFill>
        <p:spPr>
          <a:xfrm>
            <a:off x="2592925" y="1500554"/>
            <a:ext cx="7236875" cy="4671294"/>
          </a:xfrm>
        </p:spPr>
      </p:pic>
    </p:spTree>
    <p:extLst>
      <p:ext uri="{BB962C8B-B14F-4D97-AF65-F5344CB8AC3E}">
        <p14:creationId xmlns:p14="http://schemas.microsoft.com/office/powerpoint/2010/main" val="30373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貪食蛇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規則、截圖、影片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54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6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小鋼琴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6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打磚塊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5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主介面、計時：鄭鈞智</a:t>
            </a:r>
            <a:endParaRPr lang="en-US" altLang="zh-TW" sz="3200" dirty="0" smtClean="0"/>
          </a:p>
          <a:p>
            <a:r>
              <a:rPr lang="zh-TW" altLang="en-US" sz="3200" dirty="0" smtClean="0"/>
              <a:t>貓咪養成：黃琳</a:t>
            </a:r>
            <a:endParaRPr lang="en-US" altLang="zh-TW" sz="3200" dirty="0" smtClean="0"/>
          </a:p>
          <a:p>
            <a:r>
              <a:rPr lang="zh-TW" altLang="en-US" sz="3200" dirty="0"/>
              <a:t>週計畫</a:t>
            </a:r>
            <a:r>
              <a:rPr lang="zh-TW" altLang="en-US" sz="3200" dirty="0" smtClean="0"/>
              <a:t>表：黃振庭</a:t>
            </a:r>
            <a:endParaRPr lang="en-US" altLang="zh-TW" sz="3200" dirty="0" smtClean="0"/>
          </a:p>
          <a:p>
            <a:r>
              <a:rPr lang="zh-TW" altLang="en-US" sz="3200" dirty="0" smtClean="0"/>
              <a:t>小算盤、便利貼：林志懋</a:t>
            </a:r>
            <a:endParaRPr lang="en-US" altLang="zh-TW" sz="3200" dirty="0" smtClean="0"/>
          </a:p>
          <a:p>
            <a:r>
              <a:rPr lang="zh-TW" altLang="en-US" sz="3200" dirty="0" smtClean="0"/>
              <a:t>遊戲：預計一人做一個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68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" y="2774006"/>
            <a:ext cx="6953250" cy="3657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64" y="2771089"/>
            <a:ext cx="3553428" cy="36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讀書除了計時還需要什麼？</a:t>
            </a:r>
            <a:endParaRPr lang="en-US" altLang="zh-TW" sz="3200" dirty="0" smtClean="0"/>
          </a:p>
          <a:p>
            <a:r>
              <a:rPr lang="zh-TW" altLang="en-US" sz="3200" dirty="0" smtClean="0"/>
              <a:t>週計畫表</a:t>
            </a:r>
            <a:endParaRPr lang="en-US" altLang="zh-TW" sz="3200" dirty="0" smtClean="0"/>
          </a:p>
          <a:p>
            <a:r>
              <a:rPr lang="zh-TW" altLang="en-US" sz="3200" dirty="0" smtClean="0"/>
              <a:t>小算盤</a:t>
            </a:r>
            <a:endParaRPr lang="en-US" altLang="zh-TW" sz="3200" dirty="0" smtClean="0"/>
          </a:p>
          <a:p>
            <a:r>
              <a:rPr lang="zh-TW" altLang="en-US" sz="3200" dirty="0" smtClean="0"/>
              <a:t>便利貼</a:t>
            </a:r>
            <a:endParaRPr lang="en-US" altLang="zh-TW" sz="3200" dirty="0" smtClean="0"/>
          </a:p>
          <a:p>
            <a:r>
              <a:rPr lang="zh-TW" altLang="en-US" sz="3200" dirty="0"/>
              <a:t>紓壓</a:t>
            </a:r>
            <a:r>
              <a:rPr lang="zh-TW" altLang="en-US" sz="3200" dirty="0" smtClean="0"/>
              <a:t>用小遊戲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94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主介面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15436" r="52027" b="39651"/>
          <a:stretch/>
        </p:blipFill>
        <p:spPr>
          <a:xfrm>
            <a:off x="2391505" y="1477107"/>
            <a:ext cx="7649310" cy="4970762"/>
          </a:xfrm>
        </p:spPr>
      </p:pic>
    </p:spTree>
    <p:extLst>
      <p:ext uri="{BB962C8B-B14F-4D97-AF65-F5344CB8AC3E}">
        <p14:creationId xmlns:p14="http://schemas.microsoft.com/office/powerpoint/2010/main" val="3682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計時、養成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8" t="18088" r="50468" b="37224"/>
          <a:stretch/>
        </p:blipFill>
        <p:spPr>
          <a:xfrm>
            <a:off x="571983" y="2326511"/>
            <a:ext cx="4993874" cy="32450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8420" r="50283" b="36776"/>
          <a:stretch/>
        </p:blipFill>
        <p:spPr>
          <a:xfrm>
            <a:off x="6095999" y="2326511"/>
            <a:ext cx="4993497" cy="32450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74825" y="3773347"/>
            <a:ext cx="856527" cy="5555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9124" y="4016415"/>
            <a:ext cx="1203767" cy="1354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95325" y="4016415"/>
            <a:ext cx="1203767" cy="1354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1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trike="sngStrike" dirty="0" smtClean="0"/>
              <a:t>計時器</a:t>
            </a:r>
            <a:r>
              <a:rPr lang="zh-TW" altLang="en-US" dirty="0" smtClean="0"/>
              <a:t>、貓咪（進化、退化）、</a:t>
            </a:r>
            <a:r>
              <a:rPr lang="zh-TW" altLang="en-US" strike="sngStrike" dirty="0" smtClean="0"/>
              <a:t>讀檔</a:t>
            </a:r>
            <a:r>
              <a:rPr lang="zh-TW" altLang="en-US" dirty="0" smtClean="0"/>
              <a:t>存檔、</a:t>
            </a:r>
            <a:r>
              <a:rPr lang="zh-TW" altLang="en-US" strike="sngStrike" dirty="0" smtClean="0"/>
              <a:t>不能打遊戲</a:t>
            </a:r>
            <a:r>
              <a:rPr lang="zh-TW" altLang="en-US" dirty="0" smtClean="0"/>
              <a:t>、中斷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70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小算盤</a:t>
            </a:r>
            <a:r>
              <a:rPr lang="zh-TW" altLang="en-US" dirty="0" smtClean="0"/>
              <a:t>（傳影片）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12494" r="53991" b="42552"/>
          <a:stretch/>
        </p:blipFill>
        <p:spPr>
          <a:xfrm>
            <a:off x="736922" y="2076925"/>
            <a:ext cx="4922900" cy="3249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12488" r="53620" b="43119"/>
          <a:stretch/>
        </p:blipFill>
        <p:spPr>
          <a:xfrm>
            <a:off x="6007260" y="2081775"/>
            <a:ext cx="5054476" cy="32450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74825" y="3773347"/>
            <a:ext cx="856527" cy="5555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91041" y="2930849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05750" y="2930848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1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週計畫</a:t>
            </a:r>
            <a:r>
              <a:rPr lang="zh-TW" altLang="en-US" dirty="0"/>
              <a:t>表（傳影片）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12291" r="36469" b="16515"/>
          <a:stretch/>
        </p:blipFill>
        <p:spPr>
          <a:xfrm>
            <a:off x="2488557" y="1423685"/>
            <a:ext cx="7349924" cy="5230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23071" y="1954905"/>
            <a:ext cx="1365617" cy="321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46912" y="3278090"/>
            <a:ext cx="858597" cy="29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89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便利貼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3265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120</Words>
  <Application>Microsoft Office PowerPoint</Application>
  <PresentationFormat>寬螢幕</PresentationFormat>
  <Paragraphs>29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第13組 貓起來念</vt:lpstr>
      <vt:lpstr>設計理念</vt:lpstr>
      <vt:lpstr>設計理念</vt:lpstr>
      <vt:lpstr>主介面</vt:lpstr>
      <vt:lpstr>計時、養成</vt:lpstr>
      <vt:lpstr>主介面</vt:lpstr>
      <vt:lpstr>小算盤（傳影片）</vt:lpstr>
      <vt:lpstr>週計畫表（傳影片）</vt:lpstr>
      <vt:lpstr>便利貼</vt:lpstr>
      <vt:lpstr>小遊戲</vt:lpstr>
      <vt:lpstr>貪食蛇</vt:lpstr>
      <vt:lpstr>接方塊</vt:lpstr>
      <vt:lpstr>小鋼琴</vt:lpstr>
      <vt:lpstr>打磚塊</vt:lpstr>
      <vt:lpstr>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第13組</dc:title>
  <dc:creator>Microsoft 帳戶</dc:creator>
  <cp:lastModifiedBy>Microsoft 帳戶</cp:lastModifiedBy>
  <cp:revision>12</cp:revision>
  <dcterms:created xsi:type="dcterms:W3CDTF">2021-12-26T06:11:41Z</dcterms:created>
  <dcterms:modified xsi:type="dcterms:W3CDTF">2022-01-08T11:23:06Z</dcterms:modified>
</cp:coreProperties>
</file>