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51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6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01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593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85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27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01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6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7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8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19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6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8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1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76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E75F-6525-41A6-B1DF-CF9A6702C02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8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84099" y="2919714"/>
            <a:ext cx="8915399" cy="2262781"/>
          </a:xfrm>
        </p:spPr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13</a:t>
            </a:r>
            <a:r>
              <a:rPr lang="zh-TW" altLang="en-US" dirty="0" smtClean="0"/>
              <a:t>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貓起來念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84099" y="5182493"/>
            <a:ext cx="8915399" cy="112628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鄭鈞智、黃琳、黃振庭、林志懋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3" y="1255738"/>
            <a:ext cx="4704659" cy="33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9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Forest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" y="2774006"/>
            <a:ext cx="6953250" cy="3657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64" y="2771089"/>
            <a:ext cx="3553428" cy="36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讀書除了計時還需要什麼？</a:t>
            </a:r>
            <a:endParaRPr lang="en-US" altLang="zh-TW" sz="3200" dirty="0" smtClean="0"/>
          </a:p>
          <a:p>
            <a:r>
              <a:rPr lang="zh-TW" altLang="en-US" sz="3200" dirty="0" smtClean="0"/>
              <a:t>週計畫表</a:t>
            </a:r>
            <a:endParaRPr lang="en-US" altLang="zh-TW" sz="3200" dirty="0" smtClean="0"/>
          </a:p>
          <a:p>
            <a:r>
              <a:rPr lang="zh-TW" altLang="en-US" sz="3200" dirty="0" smtClean="0"/>
              <a:t>小算盤</a:t>
            </a:r>
            <a:endParaRPr lang="en-US" altLang="zh-TW" sz="3200" dirty="0" smtClean="0"/>
          </a:p>
          <a:p>
            <a:r>
              <a:rPr lang="zh-TW" altLang="en-US" sz="3200" dirty="0" smtClean="0"/>
              <a:t>便利貼</a:t>
            </a:r>
            <a:endParaRPr lang="en-US" altLang="zh-TW" sz="3200" dirty="0" smtClean="0"/>
          </a:p>
          <a:p>
            <a:r>
              <a:rPr lang="zh-TW" altLang="en-US" sz="3200" dirty="0"/>
              <a:t>紓壓</a:t>
            </a:r>
            <a:r>
              <a:rPr lang="zh-TW" altLang="en-US" sz="3200" dirty="0" smtClean="0"/>
              <a:t>用小遊戲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94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主介面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4" t="17041" r="34288" b="37913"/>
          <a:stretch/>
        </p:blipFill>
        <p:spPr>
          <a:xfrm>
            <a:off x="2951543" y="1770927"/>
            <a:ext cx="6516548" cy="4296916"/>
          </a:xfrm>
        </p:spPr>
      </p:pic>
    </p:spTree>
    <p:extLst>
      <p:ext uri="{BB962C8B-B14F-4D97-AF65-F5344CB8AC3E}">
        <p14:creationId xmlns:p14="http://schemas.microsoft.com/office/powerpoint/2010/main" val="36821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計時、養成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8" t="18088" r="50468" b="37224"/>
          <a:stretch/>
        </p:blipFill>
        <p:spPr>
          <a:xfrm>
            <a:off x="571983" y="2326511"/>
            <a:ext cx="4993874" cy="324503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18420" r="50283" b="36776"/>
          <a:stretch/>
        </p:blipFill>
        <p:spPr>
          <a:xfrm>
            <a:off x="6095999" y="2326511"/>
            <a:ext cx="4993497" cy="324503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474825" y="3773347"/>
            <a:ext cx="856527" cy="5555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49124" y="4016415"/>
            <a:ext cx="1203767" cy="1354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95325" y="4016415"/>
            <a:ext cx="1203767" cy="1354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01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小算盤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" t="12494" r="53991" b="42552"/>
          <a:stretch/>
        </p:blipFill>
        <p:spPr>
          <a:xfrm>
            <a:off x="736922" y="2076925"/>
            <a:ext cx="4922900" cy="324988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t="12488" r="53620" b="43119"/>
          <a:stretch/>
        </p:blipFill>
        <p:spPr>
          <a:xfrm>
            <a:off x="6007260" y="2081775"/>
            <a:ext cx="5054476" cy="324503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474825" y="3773347"/>
            <a:ext cx="856527" cy="5555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91041" y="2930849"/>
            <a:ext cx="1365617" cy="321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305750" y="2930848"/>
            <a:ext cx="1365617" cy="321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1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週計畫表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9" t="12291" r="36469" b="16515"/>
          <a:stretch/>
        </p:blipFill>
        <p:spPr>
          <a:xfrm>
            <a:off x="2488557" y="1423685"/>
            <a:ext cx="7349924" cy="52306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23071" y="1954905"/>
            <a:ext cx="1365617" cy="321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46912" y="3278090"/>
            <a:ext cx="858597" cy="298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89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未完成進度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小遊戲</a:t>
            </a:r>
            <a:endParaRPr lang="en-US" altLang="zh-TW" sz="3200" dirty="0" smtClean="0"/>
          </a:p>
          <a:p>
            <a:r>
              <a:rPr lang="zh-TW" altLang="en-US" sz="3200" dirty="0" smtClean="0"/>
              <a:t>便利貼</a:t>
            </a:r>
            <a:endParaRPr lang="en-US" altLang="zh-TW" sz="3200" dirty="0" smtClean="0"/>
          </a:p>
          <a:p>
            <a:r>
              <a:rPr lang="zh-TW" altLang="en-US" sz="3200" dirty="0"/>
              <a:t>小算盤</a:t>
            </a:r>
            <a:r>
              <a:rPr lang="zh-TW" altLang="en-US" sz="3200" dirty="0" smtClean="0"/>
              <a:t>優化（按鈕等等）</a:t>
            </a:r>
            <a:endParaRPr lang="en-US" altLang="zh-TW" sz="3200" dirty="0" smtClean="0"/>
          </a:p>
          <a:p>
            <a:r>
              <a:rPr lang="zh-TW" altLang="en-US" sz="3200" dirty="0" smtClean="0"/>
              <a:t>主</a:t>
            </a:r>
            <a:r>
              <a:rPr lang="zh-TW" altLang="en-US" sz="3200" dirty="0"/>
              <a:t>介面優</a:t>
            </a:r>
            <a:r>
              <a:rPr lang="zh-TW" altLang="en-US" sz="3200" dirty="0" smtClean="0"/>
              <a:t>化</a:t>
            </a:r>
            <a:endParaRPr lang="en-US" altLang="zh-TW" sz="32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88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主介面、計時：鄭鈞智</a:t>
            </a:r>
            <a:endParaRPr lang="en-US" altLang="zh-TW" sz="3200" dirty="0" smtClean="0"/>
          </a:p>
          <a:p>
            <a:r>
              <a:rPr lang="zh-TW" altLang="en-US" sz="3200" dirty="0" smtClean="0"/>
              <a:t>貓咪養成：黃琳</a:t>
            </a:r>
            <a:endParaRPr lang="en-US" altLang="zh-TW" sz="3200" dirty="0" smtClean="0"/>
          </a:p>
          <a:p>
            <a:r>
              <a:rPr lang="zh-TW" altLang="en-US" sz="3200" dirty="0"/>
              <a:t>週計畫</a:t>
            </a:r>
            <a:r>
              <a:rPr lang="zh-TW" altLang="en-US" sz="3200" dirty="0" smtClean="0"/>
              <a:t>表：黃振庭</a:t>
            </a:r>
            <a:endParaRPr lang="en-US" altLang="zh-TW" sz="3200" dirty="0" smtClean="0"/>
          </a:p>
          <a:p>
            <a:r>
              <a:rPr lang="zh-TW" altLang="en-US" sz="3200" dirty="0" smtClean="0"/>
              <a:t>小算盤、便利貼：林志懋</a:t>
            </a:r>
            <a:endParaRPr lang="en-US" altLang="zh-TW" sz="3200" dirty="0" smtClean="0"/>
          </a:p>
          <a:p>
            <a:r>
              <a:rPr lang="zh-TW" altLang="en-US" sz="3200" dirty="0" smtClean="0"/>
              <a:t>遊戲：預計一人做一個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687810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91</Words>
  <Application>Microsoft Office PowerPoint</Application>
  <PresentationFormat>寬螢幕</PresentationFormat>
  <Paragraphs>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Century Gothic</vt:lpstr>
      <vt:lpstr>Wingdings 3</vt:lpstr>
      <vt:lpstr>絲縷</vt:lpstr>
      <vt:lpstr>第13組 貓起來念</vt:lpstr>
      <vt:lpstr>設計理念</vt:lpstr>
      <vt:lpstr>設計理念</vt:lpstr>
      <vt:lpstr>主介面</vt:lpstr>
      <vt:lpstr>計時、養成</vt:lpstr>
      <vt:lpstr>小算盤</vt:lpstr>
      <vt:lpstr>週計畫表</vt:lpstr>
      <vt:lpstr>未完成進度</vt:lpstr>
      <vt:lpstr>分工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第13組</dc:title>
  <dc:creator>Microsoft 帳戶</dc:creator>
  <cp:lastModifiedBy>Microsoft 帳戶</cp:lastModifiedBy>
  <cp:revision>9</cp:revision>
  <dcterms:created xsi:type="dcterms:W3CDTF">2021-12-26T06:11:41Z</dcterms:created>
  <dcterms:modified xsi:type="dcterms:W3CDTF">2021-12-26T06:57:54Z</dcterms:modified>
</cp:coreProperties>
</file>