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3"/>
  </p:notesMasterIdLst>
  <p:sldIdLst>
    <p:sldId id="259" r:id="rId2"/>
    <p:sldId id="262" r:id="rId3"/>
    <p:sldId id="270" r:id="rId4"/>
    <p:sldId id="313" r:id="rId5"/>
    <p:sldId id="271" r:id="rId6"/>
    <p:sldId id="269" r:id="rId7"/>
    <p:sldId id="263" r:id="rId8"/>
    <p:sldId id="265" r:id="rId9"/>
    <p:sldId id="266" r:id="rId10"/>
    <p:sldId id="272" r:id="rId11"/>
    <p:sldId id="273" r:id="rId12"/>
    <p:sldId id="274" r:id="rId13"/>
    <p:sldId id="275" r:id="rId14"/>
    <p:sldId id="314" r:id="rId15"/>
    <p:sldId id="277" r:id="rId16"/>
    <p:sldId id="278" r:id="rId17"/>
    <p:sldId id="288" r:id="rId18"/>
    <p:sldId id="287" r:id="rId19"/>
    <p:sldId id="285" r:id="rId20"/>
    <p:sldId id="284" r:id="rId21"/>
    <p:sldId id="283" r:id="rId22"/>
    <p:sldId id="282" r:id="rId23"/>
    <p:sldId id="281" r:id="rId24"/>
    <p:sldId id="280" r:id="rId25"/>
    <p:sldId id="279" r:id="rId26"/>
    <p:sldId id="289" r:id="rId27"/>
    <p:sldId id="290" r:id="rId28"/>
    <p:sldId id="291" r:id="rId29"/>
    <p:sldId id="292" r:id="rId30"/>
    <p:sldId id="294" r:id="rId31"/>
    <p:sldId id="295" r:id="rId32"/>
    <p:sldId id="297" r:id="rId33"/>
    <p:sldId id="298" r:id="rId34"/>
    <p:sldId id="296" r:id="rId35"/>
    <p:sldId id="299" r:id="rId36"/>
    <p:sldId id="300" r:id="rId37"/>
    <p:sldId id="301" r:id="rId38"/>
    <p:sldId id="302" r:id="rId39"/>
    <p:sldId id="312" r:id="rId40"/>
    <p:sldId id="303" r:id="rId41"/>
    <p:sldId id="304" r:id="rId42"/>
    <p:sldId id="307" r:id="rId43"/>
    <p:sldId id="306" r:id="rId44"/>
    <p:sldId id="308" r:id="rId45"/>
    <p:sldId id="305" r:id="rId46"/>
    <p:sldId id="309" r:id="rId47"/>
    <p:sldId id="315" r:id="rId48"/>
    <p:sldId id="316" r:id="rId49"/>
    <p:sldId id="310" r:id="rId50"/>
    <p:sldId id="311" r:id="rId51"/>
    <p:sldId id="258" r:id="rId5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4"/>
    </p:embeddedFont>
    <p:embeddedFont>
      <p:font typeface="Montserrat Black" panose="00000A00000000000000" pitchFamily="2" charset="0"/>
      <p:bold r:id="rId55"/>
      <p:boldItalic r:id="rId56"/>
    </p:embeddedFont>
    <p:embeddedFont>
      <p:font typeface="Montserrat Light" panose="00000400000000000000" pitchFamily="2" charset="0"/>
      <p:regular r:id="rId57"/>
      <p:italic r:id="rId58"/>
    </p:embeddedFont>
    <p:embeddedFont>
      <p:font typeface="Montserrat Medium" panose="00000600000000000000" pitchFamily="2" charset="0"/>
      <p:regular r:id="rId59"/>
      <p:italic r:id="rId60"/>
    </p:embeddedFont>
    <p:embeddedFont>
      <p:font typeface="Montserrat SemiBold" panose="00000700000000000000" pitchFamily="2" charset="0"/>
      <p:bold r:id="rId61"/>
      <p:boldItalic r:id="rId62"/>
    </p:embeddedFont>
    <p:embeddedFont>
      <p:font typeface="Open Sans" panose="020B0606030504020204" pitchFamily="34" charset="0"/>
      <p:regular r:id="rId63"/>
      <p:bold r:id="rId64"/>
      <p:italic r:id="rId65"/>
      <p:boldItalic r:id="rId66"/>
    </p:embeddedFont>
    <p:embeddedFont>
      <p:font typeface="Trebuchet MS" panose="020B0603020202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a2f6bc1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aa2f6bc1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hyperlink" Target="https://www.freepik.com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arcchidot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creativecommons.org/licenses/by-nc-nd/4.0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mailto:xexeo@cos.ufrj.br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hyperlink" Target="http://ludes.cos.ufrj.br/" TargetMode="External"/><Relationship Id="rId2" Type="http://schemas.openxmlformats.org/officeDocument/2006/relationships/image" Target="../media/image14.jpeg"/><Relationship Id="rId16" Type="http://schemas.openxmlformats.org/officeDocument/2006/relationships/hyperlink" Target="http://line.cos.ufrj.br/" TargetMode="External"/><Relationship Id="rId20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hyperlink" Target="http://xexeo.net/youtube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hyperlink" Target="http://xexeo.ne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7085" y="1455987"/>
            <a:ext cx="4253531" cy="1724654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97085" y="3764298"/>
            <a:ext cx="4253531" cy="32444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Geraldo Xexéo, D.Sc.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B507B2-36F8-422A-B143-12419027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06" y="946547"/>
            <a:ext cx="2843213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513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7" y="1750350"/>
            <a:ext cx="4320000" cy="298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201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494" y="1720438"/>
            <a:ext cx="4320000" cy="3011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29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494" y="1720438"/>
            <a:ext cx="4320000" cy="3011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740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244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405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924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6329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69" y="1164007"/>
            <a:ext cx="8948463" cy="18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0998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33" y="1167594"/>
            <a:ext cx="4320000" cy="3564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385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460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12" y="1167594"/>
            <a:ext cx="4320000" cy="3564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5816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2074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7" y="1750350"/>
            <a:ext cx="4320000" cy="298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37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7" y="1750350"/>
            <a:ext cx="4320000" cy="298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6741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494" y="1720438"/>
            <a:ext cx="4320000" cy="3011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0516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494" y="1720438"/>
            <a:ext cx="4320000" cy="3011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3972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33" y="1167594"/>
            <a:ext cx="4320000" cy="3564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4042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12" y="1167594"/>
            <a:ext cx="4320000" cy="3564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382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3680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5644" y="1029052"/>
            <a:ext cx="4320000" cy="42044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5644" y="1520331"/>
            <a:ext cx="4320000" cy="3349326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EC6270-5584-4195-8F5D-6E33110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23BE3E-BACB-4392-A608-88B27A4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1EA04B-4847-4BE0-B8BC-DE40A594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4E073-1B8C-4023-AAA6-8213D896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159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9193"/>
            <a:ext cx="7886700" cy="175452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1944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15">
            <a:extLst>
              <a:ext uri="{FF2B5EF4-FFF2-40B4-BE49-F238E27FC236}">
                <a16:creationId xmlns:a16="http://schemas.microsoft.com/office/drawing/2014/main" id="{14920BAB-2B34-48A5-B73C-D141F93B4753}"/>
              </a:ext>
            </a:extLst>
          </p:cNvPr>
          <p:cNvSpPr/>
          <p:nvPr userDrawn="1"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91E1E48B-20D6-4AFC-AAE1-0BF6E020BD86}"/>
              </a:ext>
            </a:extLst>
          </p:cNvPr>
          <p:cNvSpPr/>
          <p:nvPr userDrawn="1"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144;p15">
            <a:extLst>
              <a:ext uri="{FF2B5EF4-FFF2-40B4-BE49-F238E27FC236}">
                <a16:creationId xmlns:a16="http://schemas.microsoft.com/office/drawing/2014/main" id="{096C5F12-1B89-4325-AB05-EF7F7991BA90}"/>
              </a:ext>
            </a:extLst>
          </p:cNvPr>
          <p:cNvSpPr/>
          <p:nvPr userDrawn="1"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145;p15">
            <a:extLst>
              <a:ext uri="{FF2B5EF4-FFF2-40B4-BE49-F238E27FC236}">
                <a16:creationId xmlns:a16="http://schemas.microsoft.com/office/drawing/2014/main" id="{0F07B3B0-90CA-41FF-8579-D845944CDC6C}"/>
              </a:ext>
            </a:extLst>
          </p:cNvPr>
          <p:cNvSpPr/>
          <p:nvPr userDrawn="1"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Software Project </a:t>
            </a:r>
            <a:r>
              <a:rPr lang="pt-BR" sz="900" b="1" dirty="0" err="1">
                <a:solidFill>
                  <a:schemeClr val="dk1"/>
                </a:solidFill>
              </a:rPr>
              <a:t>Canvas</a:t>
            </a:r>
            <a:r>
              <a:rPr lang="pt-BR" sz="900" b="1" dirty="0">
                <a:solidFill>
                  <a:schemeClr val="dk1"/>
                </a:solidFill>
              </a:rPr>
              <a:t> © 2021 </a:t>
            </a:r>
            <a:r>
              <a:rPr lang="pt-BR" sz="900" b="1" dirty="0" err="1">
                <a:solidFill>
                  <a:schemeClr val="dk1"/>
                </a:solidFill>
              </a:rPr>
              <a:t>by</a:t>
            </a:r>
            <a:r>
              <a:rPr lang="pt-BR" sz="900" b="1" dirty="0">
                <a:solidFill>
                  <a:schemeClr val="dk1"/>
                </a:solidFill>
              </a:rPr>
              <a:t> Geraldo Xexéo </a:t>
            </a:r>
            <a:r>
              <a:rPr lang="pt-BR" sz="900" b="1" dirty="0" err="1">
                <a:solidFill>
                  <a:schemeClr val="dk1"/>
                </a:solidFill>
              </a:rPr>
              <a:t>is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licensed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under</a:t>
            </a:r>
            <a:r>
              <a:rPr lang="pt-BR" sz="900" b="1" dirty="0">
                <a:solidFill>
                  <a:schemeClr val="dk1"/>
                </a:solidFill>
              </a:rPr>
              <a:t> CC BY-SA 4.0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7" name="Google Shape;146;p15">
            <a:extLst>
              <a:ext uri="{FF2B5EF4-FFF2-40B4-BE49-F238E27FC236}">
                <a16:creationId xmlns:a16="http://schemas.microsoft.com/office/drawing/2014/main" id="{1BCAB366-71D5-40FB-9EA7-EC4C141CD266}"/>
              </a:ext>
            </a:extLst>
          </p:cNvPr>
          <p:cNvSpPr/>
          <p:nvPr userDrawn="1"/>
        </p:nvSpPr>
        <p:spPr>
          <a:xfrm rot="162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147;p15">
            <a:extLst>
              <a:ext uri="{FF2B5EF4-FFF2-40B4-BE49-F238E27FC236}">
                <a16:creationId xmlns:a16="http://schemas.microsoft.com/office/drawing/2014/main" id="{57E9DA3A-09A3-487C-812E-970A68FB6FB6}"/>
              </a:ext>
            </a:extLst>
          </p:cNvPr>
          <p:cNvSpPr/>
          <p:nvPr userDrawn="1"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" name="Google Shape;148;p15">
            <a:extLst>
              <a:ext uri="{FF2B5EF4-FFF2-40B4-BE49-F238E27FC236}">
                <a16:creationId xmlns:a16="http://schemas.microsoft.com/office/drawing/2014/main" id="{846FEBDF-5A7F-477D-8DDF-41A2512C0D73}"/>
              </a:ext>
            </a:extLst>
          </p:cNvPr>
          <p:cNvSpPr/>
          <p:nvPr userDrawn="1"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49;p15">
            <a:extLst>
              <a:ext uri="{FF2B5EF4-FFF2-40B4-BE49-F238E27FC236}">
                <a16:creationId xmlns:a16="http://schemas.microsoft.com/office/drawing/2014/main" id="{07F7A8B8-CB45-479C-8F84-997A68FA980E}"/>
              </a:ext>
            </a:extLst>
          </p:cNvPr>
          <p:cNvSpPr/>
          <p:nvPr userDrawn="1"/>
        </p:nvSpPr>
        <p:spPr>
          <a:xfrm rot="162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50;p15">
            <a:extLst>
              <a:ext uri="{FF2B5EF4-FFF2-40B4-BE49-F238E27FC236}">
                <a16:creationId xmlns:a16="http://schemas.microsoft.com/office/drawing/2014/main" id="{3FA5D1E3-7DFC-4326-8EBE-58E6F2B5B92C}"/>
              </a:ext>
            </a:extLst>
          </p:cNvPr>
          <p:cNvSpPr/>
          <p:nvPr userDrawn="1"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51;p15">
            <a:extLst>
              <a:ext uri="{FF2B5EF4-FFF2-40B4-BE49-F238E27FC236}">
                <a16:creationId xmlns:a16="http://schemas.microsoft.com/office/drawing/2014/main" id="{31497BB5-A827-4E4D-AAC1-5B382DB68E4E}"/>
              </a:ext>
            </a:extLst>
          </p:cNvPr>
          <p:cNvSpPr/>
          <p:nvPr userDrawn="1"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3" name="Google Shape;152;p15">
            <a:extLst>
              <a:ext uri="{FF2B5EF4-FFF2-40B4-BE49-F238E27FC236}">
                <a16:creationId xmlns:a16="http://schemas.microsoft.com/office/drawing/2014/main" id="{4E2E4BCF-0A03-4005-B2BA-98CCD19DD775}"/>
              </a:ext>
            </a:extLst>
          </p:cNvPr>
          <p:cNvSpPr/>
          <p:nvPr userDrawn="1"/>
        </p:nvSpPr>
        <p:spPr>
          <a:xfrm rot="162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53;p15">
            <a:extLst>
              <a:ext uri="{FF2B5EF4-FFF2-40B4-BE49-F238E27FC236}">
                <a16:creationId xmlns:a16="http://schemas.microsoft.com/office/drawing/2014/main" id="{7269FEA5-4CDD-4A4A-A400-766CCF4AA9E6}"/>
              </a:ext>
            </a:extLst>
          </p:cNvPr>
          <p:cNvSpPr/>
          <p:nvPr userDrawn="1"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" name="Google Shape;154;p15">
            <a:extLst>
              <a:ext uri="{FF2B5EF4-FFF2-40B4-BE49-F238E27FC236}">
                <a16:creationId xmlns:a16="http://schemas.microsoft.com/office/drawing/2014/main" id="{6B8ADD66-D427-4EFF-8AF8-81197EE83CA1}"/>
              </a:ext>
            </a:extLst>
          </p:cNvPr>
          <p:cNvSpPr/>
          <p:nvPr userDrawn="1"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55;p15">
            <a:extLst>
              <a:ext uri="{FF2B5EF4-FFF2-40B4-BE49-F238E27FC236}">
                <a16:creationId xmlns:a16="http://schemas.microsoft.com/office/drawing/2014/main" id="{D756C668-2D94-4468-B672-D85FB37178F8}"/>
              </a:ext>
            </a:extLst>
          </p:cNvPr>
          <p:cNvSpPr/>
          <p:nvPr userDrawn="1"/>
        </p:nvSpPr>
        <p:spPr>
          <a:xfrm rot="162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56;p15">
            <a:extLst>
              <a:ext uri="{FF2B5EF4-FFF2-40B4-BE49-F238E27FC236}">
                <a16:creationId xmlns:a16="http://schemas.microsoft.com/office/drawing/2014/main" id="{D90321EA-5460-4CBE-88A3-6066A5211E2B}"/>
              </a:ext>
            </a:extLst>
          </p:cNvPr>
          <p:cNvSpPr/>
          <p:nvPr userDrawn="1"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8" name="Google Shape;157;p15">
            <a:extLst>
              <a:ext uri="{FF2B5EF4-FFF2-40B4-BE49-F238E27FC236}">
                <a16:creationId xmlns:a16="http://schemas.microsoft.com/office/drawing/2014/main" id="{88DA4421-036F-4F19-9C46-EA6D57A0634A}"/>
              </a:ext>
            </a:extLst>
          </p:cNvPr>
          <p:cNvSpPr/>
          <p:nvPr userDrawn="1"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9" name="Google Shape;158;p15">
            <a:extLst>
              <a:ext uri="{FF2B5EF4-FFF2-40B4-BE49-F238E27FC236}">
                <a16:creationId xmlns:a16="http://schemas.microsoft.com/office/drawing/2014/main" id="{CC5DFD81-9F0B-424F-92C0-E27B65CA695A}"/>
              </a:ext>
            </a:extLst>
          </p:cNvPr>
          <p:cNvSpPr/>
          <p:nvPr userDrawn="1"/>
        </p:nvSpPr>
        <p:spPr>
          <a:xfrm rot="162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159;p15">
            <a:extLst>
              <a:ext uri="{FF2B5EF4-FFF2-40B4-BE49-F238E27FC236}">
                <a16:creationId xmlns:a16="http://schemas.microsoft.com/office/drawing/2014/main" id="{74BB81BA-A75E-4F73-B0B8-D2F1B7004DA3}"/>
              </a:ext>
            </a:extLst>
          </p:cNvPr>
          <p:cNvSpPr/>
          <p:nvPr userDrawn="1"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1" name="Google Shape;160;p15">
            <a:extLst>
              <a:ext uri="{FF2B5EF4-FFF2-40B4-BE49-F238E27FC236}">
                <a16:creationId xmlns:a16="http://schemas.microsoft.com/office/drawing/2014/main" id="{DA311605-E770-4374-851B-A16FFC414DC7}"/>
              </a:ext>
            </a:extLst>
          </p:cNvPr>
          <p:cNvSpPr txBox="1"/>
          <p:nvPr userDrawn="1"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161;p15">
            <a:extLst>
              <a:ext uri="{FF2B5EF4-FFF2-40B4-BE49-F238E27FC236}">
                <a16:creationId xmlns:a16="http://schemas.microsoft.com/office/drawing/2014/main" id="{E5BD6726-6E4F-4386-B6CE-4CBE068D5AE5}"/>
              </a:ext>
            </a:extLst>
          </p:cNvPr>
          <p:cNvSpPr txBox="1"/>
          <p:nvPr userDrawn="1"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162;p15">
            <a:extLst>
              <a:ext uri="{FF2B5EF4-FFF2-40B4-BE49-F238E27FC236}">
                <a16:creationId xmlns:a16="http://schemas.microsoft.com/office/drawing/2014/main" id="{09EA9F28-A7FF-40EA-BBCE-F535AEE2974F}"/>
              </a:ext>
            </a:extLst>
          </p:cNvPr>
          <p:cNvSpPr txBox="1"/>
          <p:nvPr userDrawn="1"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3;p15">
            <a:extLst>
              <a:ext uri="{FF2B5EF4-FFF2-40B4-BE49-F238E27FC236}">
                <a16:creationId xmlns:a16="http://schemas.microsoft.com/office/drawing/2014/main" id="{D9435067-B7D2-4D49-B1D3-342772E6A6CF}"/>
              </a:ext>
            </a:extLst>
          </p:cNvPr>
          <p:cNvSpPr txBox="1"/>
          <p:nvPr userDrawn="1"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4;p15">
            <a:extLst>
              <a:ext uri="{FF2B5EF4-FFF2-40B4-BE49-F238E27FC236}">
                <a16:creationId xmlns:a16="http://schemas.microsoft.com/office/drawing/2014/main" id="{FB003680-472B-4231-9CB6-11ED0AA84FC5}"/>
              </a:ext>
            </a:extLst>
          </p:cNvPr>
          <p:cNvSpPr txBox="1"/>
          <p:nvPr userDrawn="1"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5;p15">
            <a:extLst>
              <a:ext uri="{FF2B5EF4-FFF2-40B4-BE49-F238E27FC236}">
                <a16:creationId xmlns:a16="http://schemas.microsoft.com/office/drawing/2014/main" id="{0424CB2F-0CCF-4F90-9BC6-B1CA400D86C7}"/>
              </a:ext>
            </a:extLst>
          </p:cNvPr>
          <p:cNvSpPr txBox="1"/>
          <p:nvPr userDrawn="1"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166;p15">
            <a:extLst>
              <a:ext uri="{FF2B5EF4-FFF2-40B4-BE49-F238E27FC236}">
                <a16:creationId xmlns:a16="http://schemas.microsoft.com/office/drawing/2014/main" id="{4232CA40-2D8A-4017-8731-A62394355185}"/>
              </a:ext>
            </a:extLst>
          </p:cNvPr>
          <p:cNvSpPr txBox="1"/>
          <p:nvPr userDrawn="1"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167;p15">
            <a:extLst>
              <a:ext uri="{FF2B5EF4-FFF2-40B4-BE49-F238E27FC236}">
                <a16:creationId xmlns:a16="http://schemas.microsoft.com/office/drawing/2014/main" id="{027807F2-3457-4E23-8612-2816459CD320}"/>
              </a:ext>
            </a:extLst>
          </p:cNvPr>
          <p:cNvSpPr txBox="1"/>
          <p:nvPr userDrawn="1"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29" name="Google Shape;168;p15">
            <a:extLst>
              <a:ext uri="{FF2B5EF4-FFF2-40B4-BE49-F238E27FC236}">
                <a16:creationId xmlns:a16="http://schemas.microsoft.com/office/drawing/2014/main" id="{0E8BDEE5-D497-4012-93DA-CD1D3C47DE9D}"/>
              </a:ext>
            </a:extLst>
          </p:cNvPr>
          <p:cNvSpPr txBox="1"/>
          <p:nvPr userDrawn="1"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" name="Google Shape;169;p15">
            <a:extLst>
              <a:ext uri="{FF2B5EF4-FFF2-40B4-BE49-F238E27FC236}">
                <a16:creationId xmlns:a16="http://schemas.microsoft.com/office/drawing/2014/main" id="{6C58F705-6CA7-43AD-83F1-75F99BBA72C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0;p15">
            <a:extLst>
              <a:ext uri="{FF2B5EF4-FFF2-40B4-BE49-F238E27FC236}">
                <a16:creationId xmlns:a16="http://schemas.microsoft.com/office/drawing/2014/main" id="{43608A95-D136-4CD7-A317-9636AD0F12C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1;p15">
            <a:extLst>
              <a:ext uri="{FF2B5EF4-FFF2-40B4-BE49-F238E27FC236}">
                <a16:creationId xmlns:a16="http://schemas.microsoft.com/office/drawing/2014/main" id="{7A3DE72E-65BE-47DE-8ADA-45B7DDDFB07D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72;p15">
            <a:extLst>
              <a:ext uri="{FF2B5EF4-FFF2-40B4-BE49-F238E27FC236}">
                <a16:creationId xmlns:a16="http://schemas.microsoft.com/office/drawing/2014/main" id="{9FA27E39-9A14-43AD-9EFB-6263A353541D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73;p15">
            <a:extLst>
              <a:ext uri="{FF2B5EF4-FFF2-40B4-BE49-F238E27FC236}">
                <a16:creationId xmlns:a16="http://schemas.microsoft.com/office/drawing/2014/main" id="{AD8F1216-EDF8-4068-9F04-F688D9020BF0}"/>
              </a:ext>
            </a:extLst>
          </p:cNvPr>
          <p:cNvSpPr/>
          <p:nvPr userDrawn="1"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6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35" name="Google Shape;174;p15">
            <a:extLst>
              <a:ext uri="{FF2B5EF4-FFF2-40B4-BE49-F238E27FC236}">
                <a16:creationId xmlns:a16="http://schemas.microsoft.com/office/drawing/2014/main" id="{BC02F06C-3863-41AF-BE83-5B5B32AD9D03}"/>
              </a:ext>
            </a:extLst>
          </p:cNvPr>
          <p:cNvSpPr txBox="1"/>
          <p:nvPr userDrawn="1"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175;p15">
            <a:extLst>
              <a:ext uri="{FF2B5EF4-FFF2-40B4-BE49-F238E27FC236}">
                <a16:creationId xmlns:a16="http://schemas.microsoft.com/office/drawing/2014/main" id="{8AB63033-05F9-496B-93EA-446E6A1068E4}"/>
              </a:ext>
            </a:extLst>
          </p:cNvPr>
          <p:cNvSpPr/>
          <p:nvPr userDrawn="1"/>
        </p:nvSpPr>
        <p:spPr>
          <a:xfrm rot="162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" name="Google Shape;176;p15">
            <a:extLst>
              <a:ext uri="{FF2B5EF4-FFF2-40B4-BE49-F238E27FC236}">
                <a16:creationId xmlns:a16="http://schemas.microsoft.com/office/drawing/2014/main" id="{E4A7FB4B-5B4A-455D-9D47-B23ED4DFA158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77;p15">
            <a:extLst>
              <a:ext uri="{FF2B5EF4-FFF2-40B4-BE49-F238E27FC236}">
                <a16:creationId xmlns:a16="http://schemas.microsoft.com/office/drawing/2014/main" id="{17C8B1EB-01E1-4749-8D41-5F1F775CB560}"/>
              </a:ext>
            </a:extLst>
          </p:cNvPr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78;p15">
            <a:extLst>
              <a:ext uri="{FF2B5EF4-FFF2-40B4-BE49-F238E27FC236}">
                <a16:creationId xmlns:a16="http://schemas.microsoft.com/office/drawing/2014/main" id="{9B52020C-6674-4B2A-8A1B-ACE961558CE4}"/>
              </a:ext>
            </a:extLst>
          </p:cNvPr>
          <p:cNvPicPr preferRelativeResize="0"/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79;p15">
            <a:extLst>
              <a:ext uri="{FF2B5EF4-FFF2-40B4-BE49-F238E27FC236}">
                <a16:creationId xmlns:a16="http://schemas.microsoft.com/office/drawing/2014/main" id="{9906B75C-83CA-4A33-801D-2DACDAE6C640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80;p15">
            <a:extLst>
              <a:ext uri="{FF2B5EF4-FFF2-40B4-BE49-F238E27FC236}">
                <a16:creationId xmlns:a16="http://schemas.microsoft.com/office/drawing/2014/main" id="{FFF4E9E7-BD00-4D19-9894-D41C14DDE7DA}"/>
              </a:ext>
            </a:extLst>
          </p:cNvPr>
          <p:cNvPicPr preferRelativeResize="0"/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81;p15">
            <a:extLst>
              <a:ext uri="{FF2B5EF4-FFF2-40B4-BE49-F238E27FC236}">
                <a16:creationId xmlns:a16="http://schemas.microsoft.com/office/drawing/2014/main" id="{5006B777-283C-4E0C-A9D5-D5FFF83E5DAB}"/>
              </a:ext>
            </a:extLst>
          </p:cNvPr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413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24908B43-44D1-43C4-8898-34F2C50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en-US" sz="1200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0330CAB-BFC1-4415-BF56-5280B672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1D50A1F-4EDF-42B9-B44B-F946626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22325D-60B7-4088-A1D5-08FD7EAE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7" y="715917"/>
            <a:ext cx="2787796" cy="42090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161C1B9-71BE-41BE-AE12-5AAB8788D483}"/>
              </a:ext>
            </a:extLst>
          </p:cNvPr>
          <p:cNvSpPr txBox="1"/>
          <p:nvPr/>
        </p:nvSpPr>
        <p:spPr>
          <a:xfrm>
            <a:off x="2944972" y="2623279"/>
            <a:ext cx="19077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024392"/>
                </a:solidFill>
                <a:hlinkClick r:id="rId3"/>
              </a:rPr>
              <a:t>xexeo@ufrj.br</a:t>
            </a:r>
            <a:r>
              <a:rPr lang="pt-BR" sz="1500" dirty="0">
                <a:solidFill>
                  <a:srgbClr val="024392"/>
                </a:solidFill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065B5B-426F-4C1B-B38D-3C7341B22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42" y="309086"/>
            <a:ext cx="1243606" cy="52162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348F13-0022-4583-9490-FD6ACDC3E1E1}"/>
              </a:ext>
            </a:extLst>
          </p:cNvPr>
          <p:cNvGrpSpPr/>
          <p:nvPr/>
        </p:nvGrpSpPr>
        <p:grpSpPr>
          <a:xfrm>
            <a:off x="4700480" y="4037249"/>
            <a:ext cx="2639964" cy="623220"/>
            <a:chOff x="6577271" y="5144959"/>
            <a:chExt cx="3519952" cy="83096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18C5607-E44B-4EF6-BCAF-000CC74C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71" y="5144959"/>
              <a:ext cx="830960" cy="83096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84F7316-5F98-4AF9-92DB-FCD6ABF3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263" y="5144959"/>
              <a:ext cx="830960" cy="83096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C94273C-C3DE-4A98-8F19-FB368D4F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913" y="5144959"/>
              <a:ext cx="830960" cy="83096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61F7DF-60C6-45D8-84E4-F3EC8B04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592" y="5144959"/>
              <a:ext cx="830960" cy="83096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DD5DC6-95E4-47DC-BEE5-F00DABDF89C5}"/>
              </a:ext>
            </a:extLst>
          </p:cNvPr>
          <p:cNvGrpSpPr/>
          <p:nvPr/>
        </p:nvGrpSpPr>
        <p:grpSpPr>
          <a:xfrm>
            <a:off x="4620547" y="1652368"/>
            <a:ext cx="2799831" cy="414111"/>
            <a:chOff x="6160729" y="2203157"/>
            <a:chExt cx="3733108" cy="55214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C29CFC-23C3-4FE8-8F68-E1A4686EB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46" b="26746"/>
            <a:stretch/>
          </p:blipFill>
          <p:spPr>
            <a:xfrm>
              <a:off x="8279107" y="2263953"/>
              <a:ext cx="1614730" cy="43055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205A7C-4586-467E-BEBF-0E82B57C0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" t="8770" r="11366" b="13351"/>
            <a:stretch/>
          </p:blipFill>
          <p:spPr>
            <a:xfrm>
              <a:off x="6160729" y="2203157"/>
              <a:ext cx="1656445" cy="5521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BE74D2-502C-453D-A454-0FF7920BA363}"/>
              </a:ext>
            </a:extLst>
          </p:cNvPr>
          <p:cNvGrpSpPr/>
          <p:nvPr/>
        </p:nvGrpSpPr>
        <p:grpSpPr>
          <a:xfrm>
            <a:off x="2944972" y="462757"/>
            <a:ext cx="1521653" cy="1088387"/>
            <a:chOff x="3950635" y="617008"/>
            <a:chExt cx="2028871" cy="14511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746CDC-2450-4273-BECE-BCCD304C4E0E}"/>
                </a:ext>
              </a:extLst>
            </p:cNvPr>
            <p:cNvGrpSpPr/>
            <p:nvPr/>
          </p:nvGrpSpPr>
          <p:grpSpPr>
            <a:xfrm>
              <a:off x="4522326" y="1411846"/>
              <a:ext cx="885489" cy="656345"/>
              <a:chOff x="3440856" y="1756601"/>
              <a:chExt cx="885656" cy="753131"/>
            </a:xfrm>
            <a:no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A707958-5161-4329-A1A6-9C00A372C4E6}"/>
                  </a:ext>
                </a:extLst>
              </p:cNvPr>
              <p:cNvSpPr/>
              <p:nvPr/>
            </p:nvSpPr>
            <p:spPr bwMode="auto">
              <a:xfrm>
                <a:off x="3440856" y="1756601"/>
                <a:ext cx="885656" cy="75313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1050" u="sng">
                  <a:latin typeface="Arial" charset="0"/>
                </a:endParaRPr>
              </a:p>
            </p:txBody>
          </p:sp>
          <p:pic>
            <p:nvPicPr>
              <p:cNvPr id="47" name="Picture 4" descr="cc">
                <a:extLst>
                  <a:ext uri="{FF2B5EF4-FFF2-40B4-BE49-F238E27FC236}">
                    <a16:creationId xmlns:a16="http://schemas.microsoft.com/office/drawing/2014/main" id="{16100FED-97C3-4316-8373-2BE897529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186" y="1768822"/>
                <a:ext cx="774997" cy="728689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0979B7E7-0DBB-48A0-B9E9-45FF3206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635" y="617008"/>
              <a:ext cx="2028871" cy="612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258E734-05B2-444A-A894-DDD2956767D5}"/>
              </a:ext>
            </a:extLst>
          </p:cNvPr>
          <p:cNvSpPr txBox="1"/>
          <p:nvPr/>
        </p:nvSpPr>
        <p:spPr>
          <a:xfrm>
            <a:off x="3415230" y="4642658"/>
            <a:ext cx="474711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" dirty="0"/>
              <a:t>Este obra está licenciado com uma Licença </a:t>
            </a:r>
            <a:r>
              <a:rPr lang="pt-BR" sz="600" dirty="0" err="1">
                <a:hlinkClick r:id="rId13"/>
              </a:rPr>
              <a:t>Creative</a:t>
            </a:r>
            <a:r>
              <a:rPr lang="pt-BR" sz="600" dirty="0">
                <a:hlinkClick r:id="rId13"/>
              </a:rPr>
              <a:t> Commons Atribuição-</a:t>
            </a:r>
            <a:r>
              <a:rPr lang="pt-BR" sz="600" dirty="0" err="1">
                <a:hlinkClick r:id="rId13"/>
              </a:rPr>
              <a:t>NãoComercial</a:t>
            </a:r>
            <a:r>
              <a:rPr lang="pt-BR" sz="600" dirty="0">
                <a:hlinkClick r:id="rId13"/>
              </a:rPr>
              <a:t>-</a:t>
            </a:r>
            <a:r>
              <a:rPr lang="pt-BR" sz="600" dirty="0" err="1">
                <a:hlinkClick r:id="rId13"/>
              </a:rPr>
              <a:t>SemDerivações</a:t>
            </a:r>
            <a:r>
              <a:rPr lang="pt-BR" sz="600" dirty="0">
                <a:hlinkClick r:id="rId13"/>
              </a:rPr>
              <a:t> 4.0 Internacional</a:t>
            </a:r>
            <a:r>
              <a:rPr lang="pt-BR" sz="600" dirty="0"/>
              <a:t>.</a:t>
            </a:r>
            <a:endParaRPr lang="pt-BR" sz="600" b="1" dirty="0">
              <a:latin typeface="Arial Black" panose="020B0A04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38B2C-3D54-4747-82B1-4A356AC1E984}"/>
              </a:ext>
            </a:extLst>
          </p:cNvPr>
          <p:cNvSpPr txBox="1"/>
          <p:nvPr/>
        </p:nvSpPr>
        <p:spPr>
          <a:xfrm>
            <a:off x="6752876" y="2623279"/>
            <a:ext cx="22094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500" dirty="0">
                <a:solidFill>
                  <a:srgbClr val="024392"/>
                </a:solidFill>
                <a:hlinkClick r:id="rId14"/>
              </a:rPr>
              <a:t>http://xexeo.net</a:t>
            </a:r>
            <a:endParaRPr lang="pt-BR" sz="1500" dirty="0">
              <a:solidFill>
                <a:srgbClr val="024392"/>
              </a:solidFill>
            </a:endParaRPr>
          </a:p>
          <a:p>
            <a:pPr algn="r"/>
            <a:r>
              <a:rPr lang="pt-BR" sz="1500" dirty="0">
                <a:solidFill>
                  <a:srgbClr val="024392"/>
                </a:solidFill>
                <a:hlinkClick r:id="rId15"/>
              </a:rPr>
              <a:t>http://xexeo.net/youtube</a:t>
            </a:r>
            <a:endParaRPr lang="pt-BR" sz="1500" dirty="0">
              <a:solidFill>
                <a:srgbClr val="024392"/>
              </a:solidFill>
            </a:endParaRPr>
          </a:p>
          <a:p>
            <a:pPr algn="r"/>
            <a:r>
              <a:rPr lang="pt-BR" sz="1500" dirty="0">
                <a:solidFill>
                  <a:srgbClr val="024392"/>
                </a:solidFill>
                <a:hlinkClick r:id="rId16"/>
              </a:rPr>
              <a:t>http://line.cos.ufrj.br</a:t>
            </a:r>
            <a:endParaRPr lang="pt-BR" sz="1500" dirty="0">
              <a:solidFill>
                <a:srgbClr val="024392"/>
              </a:solidFill>
            </a:endParaRPr>
          </a:p>
          <a:p>
            <a:pPr algn="r"/>
            <a:r>
              <a:rPr lang="pt-BR" sz="1500" dirty="0">
                <a:solidFill>
                  <a:srgbClr val="024392"/>
                </a:solidFill>
                <a:hlinkClick r:id="rId17"/>
              </a:rPr>
              <a:t>http://ludes.cos.ufrj.br</a:t>
            </a:r>
            <a:r>
              <a:rPr lang="pt-BR" sz="1500" dirty="0">
                <a:solidFill>
                  <a:srgbClr val="024392"/>
                </a:solidFill>
              </a:rPr>
              <a:t>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FC635-7957-4EAB-9BCD-DDCDA1980937}"/>
              </a:ext>
            </a:extLst>
          </p:cNvPr>
          <p:cNvSpPr txBox="1"/>
          <p:nvPr/>
        </p:nvSpPr>
        <p:spPr>
          <a:xfrm>
            <a:off x="5006591" y="21623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Geraldo Xexéo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E34ACC0-0E7A-4FAB-A81F-2EB83DE618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75658" y="2671888"/>
            <a:ext cx="1051065" cy="1040659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854D70A5-800C-4043-BA7E-350251475C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9" y="1044984"/>
            <a:ext cx="450287" cy="61210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B344D99-F435-49D5-A446-DD01C8D68F9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43" y="140017"/>
            <a:ext cx="1179294" cy="1350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9F4C9F5-BC70-44D1-B7D3-6A9D3DECE9CC}"/>
              </a:ext>
            </a:extLst>
          </p:cNvPr>
          <p:cNvSpPr/>
          <p:nvPr/>
        </p:nvSpPr>
        <p:spPr>
          <a:xfrm>
            <a:off x="0" y="0"/>
            <a:ext cx="2774369" cy="715917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2700" dirty="0">
                <a:latin typeface="Arial Black" panose="020B0A04020102020204" pitchFamily="34" charset="0"/>
              </a:rPr>
              <a:t>Contato</a:t>
            </a:r>
          </a:p>
        </p:txBody>
      </p:sp>
    </p:spTree>
    <p:extLst>
      <p:ext uri="{BB962C8B-B14F-4D97-AF65-F5344CB8AC3E}">
        <p14:creationId xmlns:p14="http://schemas.microsoft.com/office/powerpoint/2010/main" val="2654082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33" y="1167594"/>
            <a:ext cx="4320000" cy="356439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12" y="1167594"/>
            <a:ext cx="4320000" cy="356439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2231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33" y="1167594"/>
            <a:ext cx="4320000" cy="356439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24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12" y="1167594"/>
            <a:ext cx="4320000" cy="356439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769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7" y="1750350"/>
            <a:ext cx="4320000" cy="298164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494" y="1720438"/>
            <a:ext cx="4320000" cy="301155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3768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400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097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7" y="1114957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7" y="1750350"/>
            <a:ext cx="4320000" cy="298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5579" y="1103228"/>
            <a:ext cx="4320000" cy="617934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611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Geraldo Xexéo 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Modelo de Entidades e Relacionamentos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5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EC7F6-3499-488B-9AF0-567206EB35D8}"/>
              </a:ext>
            </a:extLst>
          </p:cNvPr>
          <p:cNvSpPr txBox="1"/>
          <p:nvPr/>
        </p:nvSpPr>
        <p:spPr>
          <a:xfrm>
            <a:off x="8813421" y="4906341"/>
            <a:ext cx="354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003366"/>
                </a:solidFill>
                <a:latin typeface="Montserrat Light" panose="00000400000000000000" pitchFamily="2" charset="0"/>
              </a:rPr>
              <a:t>41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E0D970-D9F3-4827-BC28-50109822266D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27" y="43798"/>
            <a:ext cx="94343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660" r:id="rId30"/>
    <p:sldLayoutId id="2147483703" r:id="rId3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000" b="0" kern="1200">
          <a:solidFill>
            <a:srgbClr val="003366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7.png"/><Relationship Id="rId28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8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62.png"/><Relationship Id="rId3" Type="http://schemas.openxmlformats.org/officeDocument/2006/relationships/image" Target="../media/image4.png"/><Relationship Id="rId21" Type="http://schemas.openxmlformats.org/officeDocument/2006/relationships/image" Target="../media/image65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59.png"/><Relationship Id="rId10" Type="http://schemas.openxmlformats.org/officeDocument/2006/relationships/image" Target="../media/image9.png"/><Relationship Id="rId19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07AE-C1FB-4E4F-A87D-0B7F61AAF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Exemplo de Uso do Software Project </a:t>
            </a:r>
            <a:r>
              <a:rPr lang="pt-BR" sz="3600" dirty="0" err="1"/>
              <a:t>Canvas</a:t>
            </a:r>
            <a:endParaRPr lang="pt-BR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2F178F-3229-46C5-9E77-DA733F099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8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6395-8901-4391-A5B8-3AA3955D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Metas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8C5D9-D30B-4EF8-96BB-58CF3E43E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7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2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78E7-79FF-42C9-993F-8D3D00D8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Requisitos Funcionais, Não Funcionais e Restrições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BC55-F7D5-4316-B02F-8CDD23095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1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2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9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5D4D-96BE-48C8-B47C-FB0978A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Interessadas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4C79-6BB3-4BB7-B30D-4CB9DDCC8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9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1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F90-531A-4C16-9333-75AD6AC8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96909-A31F-47B7-AB12-5DF97824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1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743A-CB28-4024-8FEF-05278DC9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6DA0-01B8-44BC-9F59-A8B88B0BD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7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6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12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FDD-27FB-463A-9EFC-5EF0946E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Subsídios e Premissas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FEF1-D41C-4AA6-9456-C7294FB80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60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76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AFBA-FBAE-4D2A-8B71-F06ADC61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3FB50-8384-458A-A3CB-3CF828C37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885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F0B8C-0004-47D0-ACBD-4825EF6A8CFB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1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6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8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6C8-59DF-483E-B941-5FAA2634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D96F-B816-4721-B75D-87B51DC46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1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6DD15D-4786-4E0E-AEBE-2F7217B993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5720" y="989844"/>
            <a:ext cx="828000" cy="7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6DD15D-4786-4E0E-AEBE-2F7217B993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5720" y="989844"/>
            <a:ext cx="828000" cy="7686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73996D-F825-440D-AC1C-55D758828E9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5281" y="1733664"/>
            <a:ext cx="828000" cy="7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6C8-59DF-483E-B941-5FAA2634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D96F-B816-4721-B75D-87B51DC46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73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6DD15D-4786-4E0E-AEBE-2F7217B993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5720" y="989844"/>
            <a:ext cx="828000" cy="7686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73996D-F825-440D-AC1C-55D758828E9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5281" y="1733664"/>
            <a:ext cx="828000" cy="7686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228B84-888F-473D-A66A-000AE320EAF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426" y="2988158"/>
            <a:ext cx="829128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0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6DD15D-4786-4E0E-AEBE-2F7217B993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5720" y="989844"/>
            <a:ext cx="828000" cy="7686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73996D-F825-440D-AC1C-55D758828E9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5281" y="1733664"/>
            <a:ext cx="828000" cy="7686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228B84-888F-473D-A66A-000AE320EAF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426" y="2988158"/>
            <a:ext cx="829128" cy="719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3DA4DA9-4800-4DDF-846D-D6F9947CF33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84471" y="3488032"/>
            <a:ext cx="829128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6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" y="1851750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1310104"/>
            <a:ext cx="828000" cy="71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227B9-E375-4B6C-B4AC-EFFD16AF5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6" y="3113396"/>
            <a:ext cx="828000" cy="71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C9EBC-7D41-467D-8081-2C49FBBC8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95" y="3381675"/>
            <a:ext cx="828000" cy="71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C3576-E696-4434-A082-A941F52A4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6" y="3829598"/>
            <a:ext cx="828000" cy="716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ED5DA-9D5A-4128-B17F-F962C9448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117" y="860136"/>
            <a:ext cx="828000" cy="666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314F1-06B4-4ED1-B195-44A44B3EC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117" y="2984789"/>
            <a:ext cx="828000" cy="66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0A9AF-A521-412B-B8EF-ED34635E7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50" y="2984789"/>
            <a:ext cx="828000" cy="66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A22-D328-4C56-B0F8-9F01F3340D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203" y="3584627"/>
            <a:ext cx="828000" cy="663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E26EA-CFBD-4473-BF61-3FF4E466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6117" y="4187699"/>
            <a:ext cx="828000" cy="66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07B39-C0FA-44D9-BA3B-3630B258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6203" y="2015426"/>
            <a:ext cx="828000" cy="66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D885E-2511-49E2-A65E-D76C56268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288" y="4214276"/>
            <a:ext cx="828000" cy="6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1B0566-7880-47B6-9A0B-774C8EFA9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3181" y="1425853"/>
            <a:ext cx="828000" cy="713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6F8D77-9881-45FF-92B0-A920D5AB57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350" y="1452430"/>
            <a:ext cx="828000" cy="710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6C6CFC-656D-4C6B-AD78-3D8DE085CF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6395" y="816208"/>
            <a:ext cx="828000" cy="7102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32448-88F0-453C-8CEA-F85DEB9A4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9163" y="779480"/>
            <a:ext cx="828000" cy="663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6F8E7-2C5E-42F8-B9F1-914737CDA1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3154" y="1309353"/>
            <a:ext cx="828000" cy="663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13BBC-30D5-4A05-8FF9-0F6091BB09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1016" y="1839225"/>
            <a:ext cx="828000" cy="6630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56BCA-3BA1-445F-9261-C04AF7A7CA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5066" y="3987291"/>
            <a:ext cx="828000" cy="663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61648F-860D-4134-9815-172348DDC5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3825" y="3021166"/>
            <a:ext cx="828000" cy="66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69AD1C-0AB3-47C0-890B-16698BDF3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4345" y="3324244"/>
            <a:ext cx="828000" cy="663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72625-9515-463E-8C6A-C01D710EE3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33292" y="851592"/>
            <a:ext cx="828000" cy="71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1FF660-9B88-4A20-8F42-12C1A27B78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9507" y="1526417"/>
            <a:ext cx="828000" cy="71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9F9E93-B7AA-4BCD-909C-28F872960DA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08416" y="2861819"/>
            <a:ext cx="829128" cy="71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3FAF-B591-4F56-B042-7E481D7BF3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40998" y="3488032"/>
            <a:ext cx="829128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96EF9E-2380-4244-BCD7-4632638C40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65779" y="4125259"/>
            <a:ext cx="829128" cy="725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6DD15D-4786-4E0E-AEBE-2F7217B993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5720" y="989844"/>
            <a:ext cx="828000" cy="7686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73996D-F825-440D-AC1C-55D758828E9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5281" y="1733664"/>
            <a:ext cx="828000" cy="7686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228B84-888F-473D-A66A-000AE320EAF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426" y="2988158"/>
            <a:ext cx="829128" cy="719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3DA4DA9-4800-4DDF-846D-D6F9947CF33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84471" y="3488032"/>
            <a:ext cx="829128" cy="719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ED525BE-CA85-4A70-9BAC-7044F308498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14447" y="3975856"/>
            <a:ext cx="829128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46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123C-7F27-4855-BFA6-DA9078F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0228-366B-4761-B16E-A773DCC01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9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F0B8C-0004-47D0-ACBD-4825EF6A8CFB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50FE9-4896-4BA5-B83B-8F2C529D3FFF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3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042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Software Project </a:t>
            </a:r>
            <a:r>
              <a:rPr lang="pt-BR" sz="900" b="1" dirty="0" err="1">
                <a:solidFill>
                  <a:schemeClr val="dk1"/>
                </a:solidFill>
              </a:rPr>
              <a:t>Canvas</a:t>
            </a:r>
            <a:r>
              <a:rPr lang="pt-BR" sz="900" b="1" dirty="0">
                <a:solidFill>
                  <a:schemeClr val="dk1"/>
                </a:solidFill>
              </a:rPr>
              <a:t> © 2021 </a:t>
            </a:r>
            <a:r>
              <a:rPr lang="pt-BR" sz="900" b="1" dirty="0" err="1">
                <a:solidFill>
                  <a:schemeClr val="dk1"/>
                </a:solidFill>
              </a:rPr>
              <a:t>by</a:t>
            </a:r>
            <a:r>
              <a:rPr lang="pt-BR" sz="900" b="1" dirty="0">
                <a:solidFill>
                  <a:schemeClr val="dk1"/>
                </a:solidFill>
              </a:rPr>
              <a:t> Geraldo Xexéo </a:t>
            </a:r>
            <a:r>
              <a:rPr lang="pt-BR" sz="900" b="1" dirty="0" err="1">
                <a:solidFill>
                  <a:schemeClr val="dk1"/>
                </a:solidFill>
              </a:rPr>
              <a:t>is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licensed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under</a:t>
            </a:r>
            <a:r>
              <a:rPr lang="pt-BR" sz="900" b="1" dirty="0">
                <a:solidFill>
                  <a:schemeClr val="dk1"/>
                </a:solidFill>
              </a:rPr>
              <a:t> CC BY-SA 4.0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5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5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8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5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rupo 2052">
            <a:extLst>
              <a:ext uri="{FF2B5EF4-FFF2-40B4-BE49-F238E27FC236}">
                <a16:creationId xmlns:a16="http://schemas.microsoft.com/office/drawing/2014/main" id="{04BDF958-66CE-4828-8EDF-5EB875BD38C7}"/>
              </a:ext>
            </a:extLst>
          </p:cNvPr>
          <p:cNvGrpSpPr/>
          <p:nvPr/>
        </p:nvGrpSpPr>
        <p:grpSpPr>
          <a:xfrm>
            <a:off x="9246475" y="3059262"/>
            <a:ext cx="781735" cy="1835777"/>
            <a:chOff x="7722474" y="3059261"/>
            <a:chExt cx="781735" cy="1835777"/>
          </a:xfrm>
        </p:grpSpPr>
        <p:cxnSp>
          <p:nvCxnSpPr>
            <p:cNvPr id="185" name="Conector reto 2051">
              <a:extLst>
                <a:ext uri="{FF2B5EF4-FFF2-40B4-BE49-F238E27FC236}">
                  <a16:creationId xmlns:a16="http://schemas.microsoft.com/office/drawing/2014/main" id="{B32F9E7D-C2F3-4A8B-A9D0-FAD6FC2A5968}"/>
                </a:ext>
              </a:extLst>
            </p:cNvPr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73">
              <a:extLst>
                <a:ext uri="{FF2B5EF4-FFF2-40B4-BE49-F238E27FC236}">
                  <a16:creationId xmlns:a16="http://schemas.microsoft.com/office/drawing/2014/main" id="{9E73BF98-45D5-4D83-9C12-4DA43E987798}"/>
                </a:ext>
              </a:extLst>
            </p:cNvPr>
            <p:cNvCxnSpPr/>
            <p:nvPr/>
          </p:nvCxnSpPr>
          <p:spPr>
            <a:xfrm>
              <a:off x="8131563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74">
              <a:extLst>
                <a:ext uri="{FF2B5EF4-FFF2-40B4-BE49-F238E27FC236}">
                  <a16:creationId xmlns:a16="http://schemas.microsoft.com/office/drawing/2014/main" id="{8935E967-2F3C-416E-AE16-CCE272D40432}"/>
                </a:ext>
              </a:extLst>
            </p:cNvPr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o 30">
            <a:extLst>
              <a:ext uri="{FF2B5EF4-FFF2-40B4-BE49-F238E27FC236}">
                <a16:creationId xmlns:a16="http://schemas.microsoft.com/office/drawing/2014/main" id="{C2347827-58F5-4115-935F-6D799A1EAADE}"/>
              </a:ext>
            </a:extLst>
          </p:cNvPr>
          <p:cNvGrpSpPr/>
          <p:nvPr/>
        </p:nvGrpSpPr>
        <p:grpSpPr>
          <a:xfrm>
            <a:off x="282187" y="807589"/>
            <a:ext cx="1447444" cy="1251502"/>
            <a:chOff x="280567" y="709482"/>
            <a:chExt cx="1447444" cy="1251502"/>
          </a:xfrm>
        </p:grpSpPr>
        <p:pic>
          <p:nvPicPr>
            <p:cNvPr id="189" name="Picture 2">
              <a:extLst>
                <a:ext uri="{FF2B5EF4-FFF2-40B4-BE49-F238E27FC236}">
                  <a16:creationId xmlns:a16="http://schemas.microsoft.com/office/drawing/2014/main" id="{438AEE14-B68E-45ED-AF93-65152B378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Retângulo 51">
              <a:extLst>
                <a:ext uri="{FF2B5EF4-FFF2-40B4-BE49-F238E27FC236}">
                  <a16:creationId xmlns:a16="http://schemas.microsoft.com/office/drawing/2014/main" id="{27DB763E-6450-47E6-BE5E-3AC120B8CA69}"/>
                </a:ext>
              </a:extLst>
            </p:cNvPr>
            <p:cNvSpPr/>
            <p:nvPr/>
          </p:nvSpPr>
          <p:spPr>
            <a:xfrm>
              <a:off x="349079" y="882805"/>
              <a:ext cx="1271630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Livros não estão catalogados</a:t>
              </a:r>
            </a:p>
          </p:txBody>
        </p:sp>
      </p:grpSp>
      <p:grpSp>
        <p:nvGrpSpPr>
          <p:cNvPr id="191" name="Grupo 30">
            <a:extLst>
              <a:ext uri="{FF2B5EF4-FFF2-40B4-BE49-F238E27FC236}">
                <a16:creationId xmlns:a16="http://schemas.microsoft.com/office/drawing/2014/main" id="{A95282C1-BC03-4A0D-99E5-5CD10BD86D5B}"/>
              </a:ext>
            </a:extLst>
          </p:cNvPr>
          <p:cNvGrpSpPr/>
          <p:nvPr/>
        </p:nvGrpSpPr>
        <p:grpSpPr>
          <a:xfrm>
            <a:off x="490748" y="1203007"/>
            <a:ext cx="1447444" cy="1251502"/>
            <a:chOff x="280567" y="709482"/>
            <a:chExt cx="1447444" cy="1251502"/>
          </a:xfrm>
        </p:grpSpPr>
        <p:pic>
          <p:nvPicPr>
            <p:cNvPr id="192" name="Picture 2">
              <a:extLst>
                <a:ext uri="{FF2B5EF4-FFF2-40B4-BE49-F238E27FC236}">
                  <a16:creationId xmlns:a16="http://schemas.microsoft.com/office/drawing/2014/main" id="{7074C7B6-55B6-4972-A56C-57AAA3523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3" name="Retângulo 51">
              <a:extLst>
                <a:ext uri="{FF2B5EF4-FFF2-40B4-BE49-F238E27FC236}">
                  <a16:creationId xmlns:a16="http://schemas.microsoft.com/office/drawing/2014/main" id="{430D3395-FC10-4E08-A4A0-1CED1C26AFBC}"/>
                </a:ext>
              </a:extLst>
            </p:cNvPr>
            <p:cNvSpPr/>
            <p:nvPr/>
          </p:nvSpPr>
          <p:spPr>
            <a:xfrm>
              <a:off x="349079" y="882805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Alunos não devolvem voluntariamente livros emprestados</a:t>
              </a:r>
            </a:p>
          </p:txBody>
        </p:sp>
      </p:grpSp>
      <p:grpSp>
        <p:nvGrpSpPr>
          <p:cNvPr id="194" name="Grupo 30">
            <a:extLst>
              <a:ext uri="{FF2B5EF4-FFF2-40B4-BE49-F238E27FC236}">
                <a16:creationId xmlns:a16="http://schemas.microsoft.com/office/drawing/2014/main" id="{2FD52D73-0323-4095-90E0-976BEB2C337A}"/>
              </a:ext>
            </a:extLst>
          </p:cNvPr>
          <p:cNvGrpSpPr/>
          <p:nvPr/>
        </p:nvGrpSpPr>
        <p:grpSpPr>
          <a:xfrm>
            <a:off x="372100" y="2332254"/>
            <a:ext cx="1447444" cy="1251502"/>
            <a:chOff x="280567" y="709482"/>
            <a:chExt cx="1447444" cy="1251502"/>
          </a:xfrm>
        </p:grpSpPr>
        <p:pic>
          <p:nvPicPr>
            <p:cNvPr id="195" name="Picture 2">
              <a:extLst>
                <a:ext uri="{FF2B5EF4-FFF2-40B4-BE49-F238E27FC236}">
                  <a16:creationId xmlns:a16="http://schemas.microsoft.com/office/drawing/2014/main" id="{6B009B2E-7918-4370-99D1-1FBE78ECB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Retângulo 51">
              <a:extLst>
                <a:ext uri="{FF2B5EF4-FFF2-40B4-BE49-F238E27FC236}">
                  <a16:creationId xmlns:a16="http://schemas.microsoft.com/office/drawing/2014/main" id="{EA84818B-7D26-4B79-AE66-A0FF45A9B1D6}"/>
                </a:ext>
              </a:extLst>
            </p:cNvPr>
            <p:cNvSpPr/>
            <p:nvPr/>
          </p:nvSpPr>
          <p:spPr>
            <a:xfrm>
              <a:off x="349079" y="88280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Não sei com quem está o livro para pedir a devolução</a:t>
              </a:r>
            </a:p>
          </p:txBody>
        </p:sp>
      </p:grpSp>
      <p:grpSp>
        <p:nvGrpSpPr>
          <p:cNvPr id="200" name="Grupo 30">
            <a:extLst>
              <a:ext uri="{FF2B5EF4-FFF2-40B4-BE49-F238E27FC236}">
                <a16:creationId xmlns:a16="http://schemas.microsoft.com/office/drawing/2014/main" id="{F28CFF70-F8B3-463F-88D2-D26910D73188}"/>
              </a:ext>
            </a:extLst>
          </p:cNvPr>
          <p:cNvGrpSpPr/>
          <p:nvPr/>
        </p:nvGrpSpPr>
        <p:grpSpPr>
          <a:xfrm>
            <a:off x="1868860" y="3928063"/>
            <a:ext cx="1447444" cy="1251502"/>
            <a:chOff x="280567" y="709482"/>
            <a:chExt cx="1447444" cy="1251502"/>
          </a:xfrm>
        </p:grpSpPr>
        <p:pic>
          <p:nvPicPr>
            <p:cNvPr id="201" name="Picture 2">
              <a:extLst>
                <a:ext uri="{FF2B5EF4-FFF2-40B4-BE49-F238E27FC236}">
                  <a16:creationId xmlns:a16="http://schemas.microsoft.com/office/drawing/2014/main" id="{EBC8A003-08CA-447A-8F5F-69AC121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Retângulo 51">
              <a:extLst>
                <a:ext uri="{FF2B5EF4-FFF2-40B4-BE49-F238E27FC236}">
                  <a16:creationId xmlns:a16="http://schemas.microsoft.com/office/drawing/2014/main" id="{0C78C7C5-58F0-4BA8-BA7E-A04B52AFF957}"/>
                </a:ext>
              </a:extLst>
            </p:cNvPr>
            <p:cNvSpPr/>
            <p:nvPr/>
          </p:nvSpPr>
          <p:spPr>
            <a:xfrm>
              <a:off x="349079" y="88280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Livros emprestados serão recuperados</a:t>
              </a:r>
            </a:p>
          </p:txBody>
        </p:sp>
      </p:grpSp>
      <p:grpSp>
        <p:nvGrpSpPr>
          <p:cNvPr id="203" name="Grupo 30">
            <a:extLst>
              <a:ext uri="{FF2B5EF4-FFF2-40B4-BE49-F238E27FC236}">
                <a16:creationId xmlns:a16="http://schemas.microsoft.com/office/drawing/2014/main" id="{29BF1289-5371-4EEF-948B-956A4F9B95D6}"/>
              </a:ext>
            </a:extLst>
          </p:cNvPr>
          <p:cNvGrpSpPr/>
          <p:nvPr/>
        </p:nvGrpSpPr>
        <p:grpSpPr>
          <a:xfrm>
            <a:off x="1946973" y="4668794"/>
            <a:ext cx="1447444" cy="1251502"/>
            <a:chOff x="280567" y="709482"/>
            <a:chExt cx="1447444" cy="1251502"/>
          </a:xfrm>
        </p:grpSpPr>
        <p:pic>
          <p:nvPicPr>
            <p:cNvPr id="204" name="Picture 2">
              <a:extLst>
                <a:ext uri="{FF2B5EF4-FFF2-40B4-BE49-F238E27FC236}">
                  <a16:creationId xmlns:a16="http://schemas.microsoft.com/office/drawing/2014/main" id="{8EA7F579-3766-4140-A176-BC1515CE7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tângulo 51">
              <a:extLst>
                <a:ext uri="{FF2B5EF4-FFF2-40B4-BE49-F238E27FC236}">
                  <a16:creationId xmlns:a16="http://schemas.microsoft.com/office/drawing/2014/main" id="{619C1299-B659-4422-A5CB-4DB9E446728D}"/>
                </a:ext>
              </a:extLst>
            </p:cNvPr>
            <p:cNvSpPr/>
            <p:nvPr/>
          </p:nvSpPr>
          <p:spPr>
            <a:xfrm>
              <a:off x="349079" y="88280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Saberei com quem estão os livros emprestados</a:t>
              </a:r>
            </a:p>
          </p:txBody>
        </p:sp>
      </p:grpSp>
      <p:grpSp>
        <p:nvGrpSpPr>
          <p:cNvPr id="206" name="Grupo 30">
            <a:extLst>
              <a:ext uri="{FF2B5EF4-FFF2-40B4-BE49-F238E27FC236}">
                <a16:creationId xmlns:a16="http://schemas.microsoft.com/office/drawing/2014/main" id="{441F0D33-A891-4CFE-8FB3-A42745A5863F}"/>
              </a:ext>
            </a:extLst>
          </p:cNvPr>
          <p:cNvGrpSpPr/>
          <p:nvPr/>
        </p:nvGrpSpPr>
        <p:grpSpPr>
          <a:xfrm>
            <a:off x="2266707" y="5357204"/>
            <a:ext cx="1447444" cy="1251502"/>
            <a:chOff x="280567" y="709482"/>
            <a:chExt cx="1447444" cy="1251502"/>
          </a:xfrm>
        </p:grpSpPr>
        <p:pic>
          <p:nvPicPr>
            <p:cNvPr id="207" name="Picture 2">
              <a:extLst>
                <a:ext uri="{FF2B5EF4-FFF2-40B4-BE49-F238E27FC236}">
                  <a16:creationId xmlns:a16="http://schemas.microsoft.com/office/drawing/2014/main" id="{1D779D6F-2DFF-4ED3-9BCC-AAD8DDCDB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Retângulo 51">
              <a:extLst>
                <a:ext uri="{FF2B5EF4-FFF2-40B4-BE49-F238E27FC236}">
                  <a16:creationId xmlns:a16="http://schemas.microsoft.com/office/drawing/2014/main" id="{F8846F02-2E6D-48D2-9A49-ABA1B6A438C4}"/>
                </a:ext>
              </a:extLst>
            </p:cNvPr>
            <p:cNvSpPr/>
            <p:nvPr/>
          </p:nvSpPr>
          <p:spPr>
            <a:xfrm>
              <a:off x="349079" y="882805"/>
              <a:ext cx="1271630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Livros serão catalogados ao longo do tempo</a:t>
              </a:r>
            </a:p>
          </p:txBody>
        </p:sp>
      </p:grpSp>
      <p:grpSp>
        <p:nvGrpSpPr>
          <p:cNvPr id="209" name="Grupo 30">
            <a:extLst>
              <a:ext uri="{FF2B5EF4-FFF2-40B4-BE49-F238E27FC236}">
                <a16:creationId xmlns:a16="http://schemas.microsoft.com/office/drawing/2014/main" id="{D8F71AC9-23B1-429F-8E14-ABF80465491C}"/>
              </a:ext>
            </a:extLst>
          </p:cNvPr>
          <p:cNvGrpSpPr/>
          <p:nvPr/>
        </p:nvGrpSpPr>
        <p:grpSpPr>
          <a:xfrm>
            <a:off x="2603587" y="3988828"/>
            <a:ext cx="838059" cy="759679"/>
            <a:chOff x="280567" y="709482"/>
            <a:chExt cx="1447444" cy="1251502"/>
          </a:xfrm>
        </p:grpSpPr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81D5E20E-9DB0-4C6B-8B54-1AF21BB8A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Retângulo 51">
              <a:extLst>
                <a:ext uri="{FF2B5EF4-FFF2-40B4-BE49-F238E27FC236}">
                  <a16:creationId xmlns:a16="http://schemas.microsoft.com/office/drawing/2014/main" id="{8DF1038B-78B5-4474-80D9-4BFFAE48B91F}"/>
                </a:ext>
              </a:extLst>
            </p:cNvPr>
            <p:cNvSpPr/>
            <p:nvPr/>
          </p:nvSpPr>
          <p:spPr>
            <a:xfrm>
              <a:off x="349079" y="882804"/>
              <a:ext cx="1271630" cy="669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Muito Alta</a:t>
              </a:r>
            </a:p>
          </p:txBody>
        </p:sp>
      </p:grpSp>
      <p:grpSp>
        <p:nvGrpSpPr>
          <p:cNvPr id="212" name="Grupo 30">
            <a:extLst>
              <a:ext uri="{FF2B5EF4-FFF2-40B4-BE49-F238E27FC236}">
                <a16:creationId xmlns:a16="http://schemas.microsoft.com/office/drawing/2014/main" id="{0495FABF-5554-46EC-9445-D219A8FF0D81}"/>
              </a:ext>
            </a:extLst>
          </p:cNvPr>
          <p:cNvGrpSpPr/>
          <p:nvPr/>
        </p:nvGrpSpPr>
        <p:grpSpPr>
          <a:xfrm>
            <a:off x="2682790" y="4856017"/>
            <a:ext cx="838059" cy="759679"/>
            <a:chOff x="280567" y="709482"/>
            <a:chExt cx="1447444" cy="1251502"/>
          </a:xfrm>
        </p:grpSpPr>
        <p:pic>
          <p:nvPicPr>
            <p:cNvPr id="213" name="Picture 2">
              <a:extLst>
                <a:ext uri="{FF2B5EF4-FFF2-40B4-BE49-F238E27FC236}">
                  <a16:creationId xmlns:a16="http://schemas.microsoft.com/office/drawing/2014/main" id="{20B37010-7D74-42DF-B43C-EF3AE0A96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4" name="Retângulo 51">
              <a:extLst>
                <a:ext uri="{FF2B5EF4-FFF2-40B4-BE49-F238E27FC236}">
                  <a16:creationId xmlns:a16="http://schemas.microsoft.com/office/drawing/2014/main" id="{C1536ED7-2D40-43EE-89BA-F918C1D0CA6F}"/>
                </a:ext>
              </a:extLst>
            </p:cNvPr>
            <p:cNvSpPr/>
            <p:nvPr/>
          </p:nvSpPr>
          <p:spPr>
            <a:xfrm>
              <a:off x="349079" y="882804"/>
              <a:ext cx="1271630" cy="410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Média</a:t>
              </a:r>
            </a:p>
          </p:txBody>
        </p:sp>
      </p:grpSp>
      <p:grpSp>
        <p:nvGrpSpPr>
          <p:cNvPr id="215" name="Grupo 30">
            <a:extLst>
              <a:ext uri="{FF2B5EF4-FFF2-40B4-BE49-F238E27FC236}">
                <a16:creationId xmlns:a16="http://schemas.microsoft.com/office/drawing/2014/main" id="{1BF92FC5-D22A-4F7A-A288-7A9EF9180AB5}"/>
              </a:ext>
            </a:extLst>
          </p:cNvPr>
          <p:cNvGrpSpPr/>
          <p:nvPr/>
        </p:nvGrpSpPr>
        <p:grpSpPr>
          <a:xfrm>
            <a:off x="2868999" y="5943304"/>
            <a:ext cx="838059" cy="759679"/>
            <a:chOff x="280567" y="709482"/>
            <a:chExt cx="1447444" cy="1251502"/>
          </a:xfrm>
        </p:grpSpPr>
        <p:pic>
          <p:nvPicPr>
            <p:cNvPr id="216" name="Picture 2">
              <a:extLst>
                <a:ext uri="{FF2B5EF4-FFF2-40B4-BE49-F238E27FC236}">
                  <a16:creationId xmlns:a16="http://schemas.microsoft.com/office/drawing/2014/main" id="{28629831-4986-447D-9252-2DA816A5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80567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Retângulo 51">
              <a:extLst>
                <a:ext uri="{FF2B5EF4-FFF2-40B4-BE49-F238E27FC236}">
                  <a16:creationId xmlns:a16="http://schemas.microsoft.com/office/drawing/2014/main" id="{6E7D7CBB-DC20-4AE1-8121-E11B5376F5B9}"/>
                </a:ext>
              </a:extLst>
            </p:cNvPr>
            <p:cNvSpPr/>
            <p:nvPr/>
          </p:nvSpPr>
          <p:spPr>
            <a:xfrm>
              <a:off x="349079" y="882804"/>
              <a:ext cx="1271630" cy="410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Média</a:t>
              </a:r>
            </a:p>
          </p:txBody>
        </p:sp>
      </p:grpSp>
      <p:grpSp>
        <p:nvGrpSpPr>
          <p:cNvPr id="218" name="Grupo 30">
            <a:extLst>
              <a:ext uri="{FF2B5EF4-FFF2-40B4-BE49-F238E27FC236}">
                <a16:creationId xmlns:a16="http://schemas.microsoft.com/office/drawing/2014/main" id="{F025A58C-4A5B-4481-97F7-6A8A56390085}"/>
              </a:ext>
            </a:extLst>
          </p:cNvPr>
          <p:cNvGrpSpPr/>
          <p:nvPr/>
        </p:nvGrpSpPr>
        <p:grpSpPr>
          <a:xfrm>
            <a:off x="3667173" y="737338"/>
            <a:ext cx="1447444" cy="1251502"/>
            <a:chOff x="-118312" y="709482"/>
            <a:chExt cx="1447444" cy="1251502"/>
          </a:xfrm>
        </p:grpSpPr>
        <p:pic>
          <p:nvPicPr>
            <p:cNvPr id="219" name="Picture 2">
              <a:extLst>
                <a:ext uri="{FF2B5EF4-FFF2-40B4-BE49-F238E27FC236}">
                  <a16:creationId xmlns:a16="http://schemas.microsoft.com/office/drawing/2014/main" id="{CEF71572-24C3-42FA-98E8-3EF918172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18312" y="70948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Retângulo 51">
              <a:extLst>
                <a:ext uri="{FF2B5EF4-FFF2-40B4-BE49-F238E27FC236}">
                  <a16:creationId xmlns:a16="http://schemas.microsoft.com/office/drawing/2014/main" id="{502FAFF6-28F1-4B8B-A758-CCD040C00CA0}"/>
                </a:ext>
              </a:extLst>
            </p:cNvPr>
            <p:cNvSpPr/>
            <p:nvPr/>
          </p:nvSpPr>
          <p:spPr>
            <a:xfrm>
              <a:off x="-7671" y="103091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App</a:t>
              </a: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 de Controle de Empréstimo de Livros</a:t>
              </a:r>
            </a:p>
          </p:txBody>
        </p:sp>
      </p:grpSp>
      <p:grpSp>
        <p:nvGrpSpPr>
          <p:cNvPr id="221" name="Grupo 30">
            <a:extLst>
              <a:ext uri="{FF2B5EF4-FFF2-40B4-BE49-F238E27FC236}">
                <a16:creationId xmlns:a16="http://schemas.microsoft.com/office/drawing/2014/main" id="{3552D43C-F40B-4B81-8969-CE5AD0531391}"/>
              </a:ext>
            </a:extLst>
          </p:cNvPr>
          <p:cNvGrpSpPr/>
          <p:nvPr/>
        </p:nvGrpSpPr>
        <p:grpSpPr>
          <a:xfrm>
            <a:off x="3507469" y="2373715"/>
            <a:ext cx="1561070" cy="1251502"/>
            <a:chOff x="-209043" y="727279"/>
            <a:chExt cx="1561070" cy="1251502"/>
          </a:xfrm>
        </p:grpSpPr>
        <p:pic>
          <p:nvPicPr>
            <p:cNvPr id="222" name="Picture 2">
              <a:extLst>
                <a:ext uri="{FF2B5EF4-FFF2-40B4-BE49-F238E27FC236}">
                  <a16:creationId xmlns:a16="http://schemas.microsoft.com/office/drawing/2014/main" id="{4951AC10-A658-48C3-B95B-D93A73836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" name="Retângulo 51">
              <a:extLst>
                <a:ext uri="{FF2B5EF4-FFF2-40B4-BE49-F238E27FC236}">
                  <a16:creationId xmlns:a16="http://schemas.microsoft.com/office/drawing/2014/main" id="{7EC0A85C-E6D1-404E-89EE-BF6FE1818881}"/>
                </a:ext>
              </a:extLst>
            </p:cNvPr>
            <p:cNvSpPr/>
            <p:nvPr/>
          </p:nvSpPr>
          <p:spPr>
            <a:xfrm>
              <a:off x="80397" y="951385"/>
              <a:ext cx="1271630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Aplicativo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Android</a:t>
              </a:r>
              <a:endPara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4" name="Grupo 30">
            <a:extLst>
              <a:ext uri="{FF2B5EF4-FFF2-40B4-BE49-F238E27FC236}">
                <a16:creationId xmlns:a16="http://schemas.microsoft.com/office/drawing/2014/main" id="{DC193167-B600-4A03-BE27-DE7E293B34D0}"/>
              </a:ext>
            </a:extLst>
          </p:cNvPr>
          <p:cNvGrpSpPr/>
          <p:nvPr/>
        </p:nvGrpSpPr>
        <p:grpSpPr>
          <a:xfrm>
            <a:off x="3687173" y="3024136"/>
            <a:ext cx="1561070" cy="1251502"/>
            <a:chOff x="-209043" y="727279"/>
            <a:chExt cx="1561070" cy="1251502"/>
          </a:xfrm>
        </p:grpSpPr>
        <p:pic>
          <p:nvPicPr>
            <p:cNvPr id="225" name="Picture 2">
              <a:extLst>
                <a:ext uri="{FF2B5EF4-FFF2-40B4-BE49-F238E27FC236}">
                  <a16:creationId xmlns:a16="http://schemas.microsoft.com/office/drawing/2014/main" id="{4D9B381B-38D8-45BB-B3A2-26F67C1AF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" name="Retângulo 51">
              <a:extLst>
                <a:ext uri="{FF2B5EF4-FFF2-40B4-BE49-F238E27FC236}">
                  <a16:creationId xmlns:a16="http://schemas.microsoft.com/office/drawing/2014/main" id="{6B324989-8943-45C7-B997-23FFB996A78A}"/>
                </a:ext>
              </a:extLst>
            </p:cNvPr>
            <p:cNvSpPr/>
            <p:nvPr/>
          </p:nvSpPr>
          <p:spPr>
            <a:xfrm>
              <a:off x="80397" y="951385"/>
              <a:ext cx="1271630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Registrar Empréstimos</a:t>
              </a:r>
            </a:p>
          </p:txBody>
        </p:sp>
      </p:grpSp>
      <p:grpSp>
        <p:nvGrpSpPr>
          <p:cNvPr id="227" name="Grupo 30">
            <a:extLst>
              <a:ext uri="{FF2B5EF4-FFF2-40B4-BE49-F238E27FC236}">
                <a16:creationId xmlns:a16="http://schemas.microsoft.com/office/drawing/2014/main" id="{F753AE16-1677-49B5-B9EC-EBF731AD24B7}"/>
              </a:ext>
            </a:extLst>
          </p:cNvPr>
          <p:cNvGrpSpPr/>
          <p:nvPr/>
        </p:nvGrpSpPr>
        <p:grpSpPr>
          <a:xfrm>
            <a:off x="2907394" y="3338578"/>
            <a:ext cx="1561070" cy="1251502"/>
            <a:chOff x="-209043" y="727279"/>
            <a:chExt cx="1561070" cy="1251502"/>
          </a:xfrm>
        </p:grpSpPr>
        <p:pic>
          <p:nvPicPr>
            <p:cNvPr id="228" name="Picture 2">
              <a:extLst>
                <a:ext uri="{FF2B5EF4-FFF2-40B4-BE49-F238E27FC236}">
                  <a16:creationId xmlns:a16="http://schemas.microsoft.com/office/drawing/2014/main" id="{8B3E1066-3892-4E21-BBE0-C95DAFD78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Retângulo 51">
              <a:extLst>
                <a:ext uri="{FF2B5EF4-FFF2-40B4-BE49-F238E27FC236}">
                  <a16:creationId xmlns:a16="http://schemas.microsoft.com/office/drawing/2014/main" id="{4784ECE0-1AA4-43BE-AF0A-D977404C81F4}"/>
                </a:ext>
              </a:extLst>
            </p:cNvPr>
            <p:cNvSpPr/>
            <p:nvPr/>
          </p:nvSpPr>
          <p:spPr>
            <a:xfrm>
              <a:off x="80397" y="951385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Registrar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Livros ao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Longo do Tempo via ISBN</a:t>
              </a:r>
            </a:p>
          </p:txBody>
        </p:sp>
      </p:grpSp>
      <p:grpSp>
        <p:nvGrpSpPr>
          <p:cNvPr id="230" name="Grupo 30">
            <a:extLst>
              <a:ext uri="{FF2B5EF4-FFF2-40B4-BE49-F238E27FC236}">
                <a16:creationId xmlns:a16="http://schemas.microsoft.com/office/drawing/2014/main" id="{343B3D2F-58AF-4727-A225-9C8969E9B983}"/>
              </a:ext>
            </a:extLst>
          </p:cNvPr>
          <p:cNvGrpSpPr/>
          <p:nvPr/>
        </p:nvGrpSpPr>
        <p:grpSpPr>
          <a:xfrm>
            <a:off x="3854242" y="3767991"/>
            <a:ext cx="1561070" cy="1251502"/>
            <a:chOff x="-209043" y="727279"/>
            <a:chExt cx="1561070" cy="1251502"/>
          </a:xfrm>
        </p:grpSpPr>
        <p:pic>
          <p:nvPicPr>
            <p:cNvPr id="231" name="Picture 2">
              <a:extLst>
                <a:ext uri="{FF2B5EF4-FFF2-40B4-BE49-F238E27FC236}">
                  <a16:creationId xmlns:a16="http://schemas.microsoft.com/office/drawing/2014/main" id="{09009EA7-03EB-4939-A09B-1E54F29BF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2" name="Retângulo 51">
              <a:extLst>
                <a:ext uri="{FF2B5EF4-FFF2-40B4-BE49-F238E27FC236}">
                  <a16:creationId xmlns:a16="http://schemas.microsoft.com/office/drawing/2014/main" id="{0E022D78-13B5-42D4-B5D0-47184DA4D0CA}"/>
                </a:ext>
              </a:extLst>
            </p:cNvPr>
            <p:cNvSpPr/>
            <p:nvPr/>
          </p:nvSpPr>
          <p:spPr>
            <a:xfrm>
              <a:off x="80397" y="95138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Registrar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Pessoas ao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Longo do Tempo</a:t>
              </a:r>
            </a:p>
          </p:txBody>
        </p:sp>
      </p:grpSp>
      <p:grpSp>
        <p:nvGrpSpPr>
          <p:cNvPr id="233" name="Grupo 30">
            <a:extLst>
              <a:ext uri="{FF2B5EF4-FFF2-40B4-BE49-F238E27FC236}">
                <a16:creationId xmlns:a16="http://schemas.microsoft.com/office/drawing/2014/main" id="{6E54441D-B815-4242-858A-A911ACF5490C}"/>
              </a:ext>
            </a:extLst>
          </p:cNvPr>
          <p:cNvGrpSpPr/>
          <p:nvPr/>
        </p:nvGrpSpPr>
        <p:grpSpPr>
          <a:xfrm>
            <a:off x="2964918" y="4477989"/>
            <a:ext cx="1561070" cy="1251502"/>
            <a:chOff x="-209043" y="727279"/>
            <a:chExt cx="1561070" cy="1251502"/>
          </a:xfrm>
        </p:grpSpPr>
        <p:pic>
          <p:nvPicPr>
            <p:cNvPr id="234" name="Picture 2">
              <a:extLst>
                <a:ext uri="{FF2B5EF4-FFF2-40B4-BE49-F238E27FC236}">
                  <a16:creationId xmlns:a16="http://schemas.microsoft.com/office/drawing/2014/main" id="{F7FE9107-118E-4087-8B65-32821004C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Retângulo 51">
              <a:extLst>
                <a:ext uri="{FF2B5EF4-FFF2-40B4-BE49-F238E27FC236}">
                  <a16:creationId xmlns:a16="http://schemas.microsoft.com/office/drawing/2014/main" id="{EB39C65B-A4DD-4B7D-9B7C-A0D1A809D357}"/>
                </a:ext>
              </a:extLst>
            </p:cNvPr>
            <p:cNvSpPr/>
            <p:nvPr/>
          </p:nvSpPr>
          <p:spPr>
            <a:xfrm>
              <a:off x="80397" y="95138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Mandar avisos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para devolver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via e-mail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e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Whatsapp</a:t>
              </a:r>
              <a:endPara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6" name="Grupo 30">
            <a:extLst>
              <a:ext uri="{FF2B5EF4-FFF2-40B4-BE49-F238E27FC236}">
                <a16:creationId xmlns:a16="http://schemas.microsoft.com/office/drawing/2014/main" id="{2678C17F-A16A-40B5-8346-5533CE229820}"/>
              </a:ext>
            </a:extLst>
          </p:cNvPr>
          <p:cNvGrpSpPr/>
          <p:nvPr/>
        </p:nvGrpSpPr>
        <p:grpSpPr>
          <a:xfrm>
            <a:off x="4017843" y="4918738"/>
            <a:ext cx="1561070" cy="1251502"/>
            <a:chOff x="-209043" y="727279"/>
            <a:chExt cx="1561070" cy="1251502"/>
          </a:xfrm>
        </p:grpSpPr>
        <p:pic>
          <p:nvPicPr>
            <p:cNvPr id="237" name="Picture 2">
              <a:extLst>
                <a:ext uri="{FF2B5EF4-FFF2-40B4-BE49-F238E27FC236}">
                  <a16:creationId xmlns:a16="http://schemas.microsoft.com/office/drawing/2014/main" id="{4C937847-1216-434C-AC22-9844A3E83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Retângulo 51">
              <a:extLst>
                <a:ext uri="{FF2B5EF4-FFF2-40B4-BE49-F238E27FC236}">
                  <a16:creationId xmlns:a16="http://schemas.microsoft.com/office/drawing/2014/main" id="{179A16B1-3E3C-41EA-8303-C07B9753F5BB}"/>
                </a:ext>
              </a:extLst>
            </p:cNvPr>
            <p:cNvSpPr/>
            <p:nvPr/>
          </p:nvSpPr>
          <p:spPr>
            <a:xfrm>
              <a:off x="80397" y="951385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Enviar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Arquivo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CVS da Base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por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email</a:t>
              </a:r>
              <a:endPara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9" name="Grupo 30">
            <a:extLst>
              <a:ext uri="{FF2B5EF4-FFF2-40B4-BE49-F238E27FC236}">
                <a16:creationId xmlns:a16="http://schemas.microsoft.com/office/drawing/2014/main" id="{B7821125-31FE-4C12-AA09-F14F3D3AD4E7}"/>
              </a:ext>
            </a:extLst>
          </p:cNvPr>
          <p:cNvGrpSpPr/>
          <p:nvPr/>
        </p:nvGrpSpPr>
        <p:grpSpPr>
          <a:xfrm>
            <a:off x="3245706" y="5699984"/>
            <a:ext cx="1561070" cy="1251502"/>
            <a:chOff x="-209043" y="727279"/>
            <a:chExt cx="1561070" cy="1251502"/>
          </a:xfrm>
        </p:grpSpPr>
        <p:pic>
          <p:nvPicPr>
            <p:cNvPr id="240" name="Picture 2">
              <a:extLst>
                <a:ext uri="{FF2B5EF4-FFF2-40B4-BE49-F238E27FC236}">
                  <a16:creationId xmlns:a16="http://schemas.microsoft.com/office/drawing/2014/main" id="{B65F6E1D-EB1C-4B6B-988E-0F98B1ACD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Retângulo 51">
              <a:extLst>
                <a:ext uri="{FF2B5EF4-FFF2-40B4-BE49-F238E27FC236}">
                  <a16:creationId xmlns:a16="http://schemas.microsoft.com/office/drawing/2014/main" id="{B025C1C7-CA80-4181-B9D5-FD9B776E404E}"/>
                </a:ext>
              </a:extLst>
            </p:cNvPr>
            <p:cNvSpPr/>
            <p:nvPr/>
          </p:nvSpPr>
          <p:spPr>
            <a:xfrm>
              <a:off x="80397" y="951385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Facilidade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de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Uso – Poucos passos para registro</a:t>
              </a:r>
            </a:p>
          </p:txBody>
        </p:sp>
      </p:grpSp>
      <p:grpSp>
        <p:nvGrpSpPr>
          <p:cNvPr id="242" name="Grupo 30">
            <a:extLst>
              <a:ext uri="{FF2B5EF4-FFF2-40B4-BE49-F238E27FC236}">
                <a16:creationId xmlns:a16="http://schemas.microsoft.com/office/drawing/2014/main" id="{D0B8B740-916F-4504-BBD7-407D637CEC11}"/>
              </a:ext>
            </a:extLst>
          </p:cNvPr>
          <p:cNvGrpSpPr/>
          <p:nvPr/>
        </p:nvGrpSpPr>
        <p:grpSpPr>
          <a:xfrm>
            <a:off x="5346381" y="450139"/>
            <a:ext cx="1561070" cy="1251502"/>
            <a:chOff x="-209043" y="727279"/>
            <a:chExt cx="1561070" cy="1251502"/>
          </a:xfrm>
        </p:grpSpPr>
        <p:pic>
          <p:nvPicPr>
            <p:cNvPr id="243" name="Picture 2">
              <a:extLst>
                <a:ext uri="{FF2B5EF4-FFF2-40B4-BE49-F238E27FC236}">
                  <a16:creationId xmlns:a16="http://schemas.microsoft.com/office/drawing/2014/main" id="{6AAD4CCC-EEE9-4294-BBB2-75487301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Retângulo 51">
              <a:extLst>
                <a:ext uri="{FF2B5EF4-FFF2-40B4-BE49-F238E27FC236}">
                  <a16:creationId xmlns:a16="http://schemas.microsoft.com/office/drawing/2014/main" id="{F3A4E9A3-3B34-43E9-88D2-4F2D840B40CD}"/>
                </a:ext>
              </a:extLst>
            </p:cNvPr>
            <p:cNvSpPr/>
            <p:nvPr/>
          </p:nvSpPr>
          <p:spPr>
            <a:xfrm>
              <a:off x="80397" y="951385"/>
              <a:ext cx="1271630" cy="24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Professor</a:t>
              </a:r>
            </a:p>
          </p:txBody>
        </p:sp>
      </p:grpSp>
      <p:grpSp>
        <p:nvGrpSpPr>
          <p:cNvPr id="245" name="Grupo 30">
            <a:extLst>
              <a:ext uri="{FF2B5EF4-FFF2-40B4-BE49-F238E27FC236}">
                <a16:creationId xmlns:a16="http://schemas.microsoft.com/office/drawing/2014/main" id="{64607FD8-8E25-4344-A051-697E74BDA945}"/>
              </a:ext>
            </a:extLst>
          </p:cNvPr>
          <p:cNvGrpSpPr/>
          <p:nvPr/>
        </p:nvGrpSpPr>
        <p:grpSpPr>
          <a:xfrm>
            <a:off x="5219587" y="901986"/>
            <a:ext cx="1561070" cy="1251502"/>
            <a:chOff x="-209043" y="727279"/>
            <a:chExt cx="1561070" cy="1251502"/>
          </a:xfrm>
        </p:grpSpPr>
        <p:pic>
          <p:nvPicPr>
            <p:cNvPr id="246" name="Picture 2">
              <a:extLst>
                <a:ext uri="{FF2B5EF4-FFF2-40B4-BE49-F238E27FC236}">
                  <a16:creationId xmlns:a16="http://schemas.microsoft.com/office/drawing/2014/main" id="{22C860F9-F66A-4734-858B-EB57A8AFE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Retângulo 51">
              <a:extLst>
                <a:ext uri="{FF2B5EF4-FFF2-40B4-BE49-F238E27FC236}">
                  <a16:creationId xmlns:a16="http://schemas.microsoft.com/office/drawing/2014/main" id="{497881E0-6986-49B7-9933-FFAF51D120A7}"/>
                </a:ext>
              </a:extLst>
            </p:cNvPr>
            <p:cNvSpPr/>
            <p:nvPr/>
          </p:nvSpPr>
          <p:spPr>
            <a:xfrm>
              <a:off x="80397" y="951385"/>
              <a:ext cx="1271630" cy="24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Aluno</a:t>
              </a:r>
            </a:p>
          </p:txBody>
        </p:sp>
      </p:grpSp>
      <p:grpSp>
        <p:nvGrpSpPr>
          <p:cNvPr id="248" name="Grupo 30">
            <a:extLst>
              <a:ext uri="{FF2B5EF4-FFF2-40B4-BE49-F238E27FC236}">
                <a16:creationId xmlns:a16="http://schemas.microsoft.com/office/drawing/2014/main" id="{7B03354E-50BD-49BE-A48B-025B3E3A9430}"/>
              </a:ext>
            </a:extLst>
          </p:cNvPr>
          <p:cNvGrpSpPr/>
          <p:nvPr/>
        </p:nvGrpSpPr>
        <p:grpSpPr>
          <a:xfrm>
            <a:off x="5567805" y="1359007"/>
            <a:ext cx="1561070" cy="1251502"/>
            <a:chOff x="-209043" y="727279"/>
            <a:chExt cx="1561070" cy="1251502"/>
          </a:xfrm>
        </p:grpSpPr>
        <p:pic>
          <p:nvPicPr>
            <p:cNvPr id="249" name="Picture 2">
              <a:extLst>
                <a:ext uri="{FF2B5EF4-FFF2-40B4-BE49-F238E27FC236}">
                  <a16:creationId xmlns:a16="http://schemas.microsoft.com/office/drawing/2014/main" id="{57D58CD8-DB09-4063-9E43-FD76AE8A8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Retângulo 51">
              <a:extLst>
                <a:ext uri="{FF2B5EF4-FFF2-40B4-BE49-F238E27FC236}">
                  <a16:creationId xmlns:a16="http://schemas.microsoft.com/office/drawing/2014/main" id="{45F0DF1C-577A-4812-A188-1865390F3BEF}"/>
                </a:ext>
              </a:extLst>
            </p:cNvPr>
            <p:cNvSpPr/>
            <p:nvPr/>
          </p:nvSpPr>
          <p:spPr>
            <a:xfrm>
              <a:off x="80397" y="951385"/>
              <a:ext cx="1271630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Banca de Projeto Final</a:t>
              </a:r>
            </a:p>
          </p:txBody>
        </p:sp>
      </p:grpSp>
      <p:grpSp>
        <p:nvGrpSpPr>
          <p:cNvPr id="251" name="Grupo 30">
            <a:extLst>
              <a:ext uri="{FF2B5EF4-FFF2-40B4-BE49-F238E27FC236}">
                <a16:creationId xmlns:a16="http://schemas.microsoft.com/office/drawing/2014/main" id="{FD15DB76-2008-4854-81DF-BB92E1AA8CB3}"/>
              </a:ext>
            </a:extLst>
          </p:cNvPr>
          <p:cNvGrpSpPr/>
          <p:nvPr/>
        </p:nvGrpSpPr>
        <p:grpSpPr>
          <a:xfrm>
            <a:off x="5254107" y="3199404"/>
            <a:ext cx="1561070" cy="1251502"/>
            <a:chOff x="-209043" y="727279"/>
            <a:chExt cx="1561070" cy="1251502"/>
          </a:xfrm>
        </p:grpSpPr>
        <p:pic>
          <p:nvPicPr>
            <p:cNvPr id="252" name="Picture 2">
              <a:extLst>
                <a:ext uri="{FF2B5EF4-FFF2-40B4-BE49-F238E27FC236}">
                  <a16:creationId xmlns:a16="http://schemas.microsoft.com/office/drawing/2014/main" id="{55545AF3-17F8-48B1-BB13-F7781F903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Retângulo 51">
              <a:extLst>
                <a:ext uri="{FF2B5EF4-FFF2-40B4-BE49-F238E27FC236}">
                  <a16:creationId xmlns:a16="http://schemas.microsoft.com/office/drawing/2014/main" id="{2A2C9656-5CF9-4305-B10E-FE93D8630166}"/>
                </a:ext>
              </a:extLst>
            </p:cNvPr>
            <p:cNvSpPr/>
            <p:nvPr/>
          </p:nvSpPr>
          <p:spPr>
            <a:xfrm>
              <a:off x="80397" y="951385"/>
              <a:ext cx="1271630" cy="24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Orientador</a:t>
              </a:r>
            </a:p>
          </p:txBody>
        </p:sp>
      </p:grpSp>
      <p:grpSp>
        <p:nvGrpSpPr>
          <p:cNvPr id="254" name="Grupo 30">
            <a:extLst>
              <a:ext uri="{FF2B5EF4-FFF2-40B4-BE49-F238E27FC236}">
                <a16:creationId xmlns:a16="http://schemas.microsoft.com/office/drawing/2014/main" id="{6F843818-5931-4FE4-8AE7-5D97DCEE5C25}"/>
              </a:ext>
            </a:extLst>
          </p:cNvPr>
          <p:cNvGrpSpPr/>
          <p:nvPr/>
        </p:nvGrpSpPr>
        <p:grpSpPr>
          <a:xfrm>
            <a:off x="5557155" y="3562830"/>
            <a:ext cx="1561070" cy="1251502"/>
            <a:chOff x="-209043" y="727279"/>
            <a:chExt cx="1561070" cy="1251502"/>
          </a:xfrm>
        </p:grpSpPr>
        <p:pic>
          <p:nvPicPr>
            <p:cNvPr id="255" name="Picture 2">
              <a:extLst>
                <a:ext uri="{FF2B5EF4-FFF2-40B4-BE49-F238E27FC236}">
                  <a16:creationId xmlns:a16="http://schemas.microsoft.com/office/drawing/2014/main" id="{2BD741C8-473A-4C75-9B8B-C0F707729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Retângulo 51">
              <a:extLst>
                <a:ext uri="{FF2B5EF4-FFF2-40B4-BE49-F238E27FC236}">
                  <a16:creationId xmlns:a16="http://schemas.microsoft.com/office/drawing/2014/main" id="{19FE3D6F-504A-4516-BA9D-92337A063C9A}"/>
                </a:ext>
              </a:extLst>
            </p:cNvPr>
            <p:cNvSpPr/>
            <p:nvPr/>
          </p:nvSpPr>
          <p:spPr>
            <a:xfrm>
              <a:off x="80397" y="951385"/>
              <a:ext cx="1271630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Aluno Projeto Final 1</a:t>
              </a:r>
            </a:p>
          </p:txBody>
        </p:sp>
      </p:grpSp>
      <p:grpSp>
        <p:nvGrpSpPr>
          <p:cNvPr id="257" name="Grupo 30">
            <a:extLst>
              <a:ext uri="{FF2B5EF4-FFF2-40B4-BE49-F238E27FC236}">
                <a16:creationId xmlns:a16="http://schemas.microsoft.com/office/drawing/2014/main" id="{F5DFBC5C-B785-4DD2-BB64-F949EE278782}"/>
              </a:ext>
            </a:extLst>
          </p:cNvPr>
          <p:cNvGrpSpPr/>
          <p:nvPr/>
        </p:nvGrpSpPr>
        <p:grpSpPr>
          <a:xfrm>
            <a:off x="5208142" y="4011273"/>
            <a:ext cx="1561070" cy="1251502"/>
            <a:chOff x="-209043" y="727279"/>
            <a:chExt cx="1561070" cy="1251502"/>
          </a:xfrm>
        </p:grpSpPr>
        <p:pic>
          <p:nvPicPr>
            <p:cNvPr id="258" name="Picture 2">
              <a:extLst>
                <a:ext uri="{FF2B5EF4-FFF2-40B4-BE49-F238E27FC236}">
                  <a16:creationId xmlns:a16="http://schemas.microsoft.com/office/drawing/2014/main" id="{A5ACB4F1-0E0D-4F27-B66F-2F701935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09043" y="727279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Retângulo 51">
              <a:extLst>
                <a:ext uri="{FF2B5EF4-FFF2-40B4-BE49-F238E27FC236}">
                  <a16:creationId xmlns:a16="http://schemas.microsoft.com/office/drawing/2014/main" id="{01E05BF8-574A-44F9-8983-A57C965DB400}"/>
                </a:ext>
              </a:extLst>
            </p:cNvPr>
            <p:cNvSpPr/>
            <p:nvPr/>
          </p:nvSpPr>
          <p:spPr>
            <a:xfrm>
              <a:off x="80397" y="951385"/>
              <a:ext cx="1271630" cy="40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Aluno Projeto Final 2</a:t>
              </a:r>
            </a:p>
          </p:txBody>
        </p:sp>
      </p:grpSp>
      <p:grpSp>
        <p:nvGrpSpPr>
          <p:cNvPr id="260" name="Grupo 30">
            <a:extLst>
              <a:ext uri="{FF2B5EF4-FFF2-40B4-BE49-F238E27FC236}">
                <a16:creationId xmlns:a16="http://schemas.microsoft.com/office/drawing/2014/main" id="{E4F74288-45FD-4F36-8C4B-CA34E50D545D}"/>
              </a:ext>
            </a:extLst>
          </p:cNvPr>
          <p:cNvGrpSpPr/>
          <p:nvPr/>
        </p:nvGrpSpPr>
        <p:grpSpPr>
          <a:xfrm>
            <a:off x="7022970" y="541782"/>
            <a:ext cx="1456578" cy="1251502"/>
            <a:chOff x="-266990" y="678098"/>
            <a:chExt cx="1456578" cy="1251502"/>
          </a:xfrm>
        </p:grpSpPr>
        <p:pic>
          <p:nvPicPr>
            <p:cNvPr id="261" name="Picture 2">
              <a:extLst>
                <a:ext uri="{FF2B5EF4-FFF2-40B4-BE49-F238E27FC236}">
                  <a16:creationId xmlns:a16="http://schemas.microsoft.com/office/drawing/2014/main" id="{786D302B-7B81-4C40-B4EB-F2E888B8D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2" name="Retângulo 51">
              <a:extLst>
                <a:ext uri="{FF2B5EF4-FFF2-40B4-BE49-F238E27FC236}">
                  <a16:creationId xmlns:a16="http://schemas.microsoft.com/office/drawing/2014/main" id="{8B3432CB-D171-4CB8-8C8A-1B6D0639D22D}"/>
                </a:ext>
              </a:extLst>
            </p:cNvPr>
            <p:cNvSpPr/>
            <p:nvPr/>
          </p:nvSpPr>
          <p:spPr>
            <a:xfrm>
              <a:off x="-82042" y="981137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O trabalho tem </a:t>
              </a:r>
              <a:b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um escopo adequado a um projeto final</a:t>
              </a:r>
            </a:p>
          </p:txBody>
        </p:sp>
      </p:grpSp>
      <p:grpSp>
        <p:nvGrpSpPr>
          <p:cNvPr id="263" name="Grupo 30">
            <a:extLst>
              <a:ext uri="{FF2B5EF4-FFF2-40B4-BE49-F238E27FC236}">
                <a16:creationId xmlns:a16="http://schemas.microsoft.com/office/drawing/2014/main" id="{31F8C1AE-9D94-47D5-9356-EEFB52637413}"/>
              </a:ext>
            </a:extLst>
          </p:cNvPr>
          <p:cNvGrpSpPr/>
          <p:nvPr/>
        </p:nvGrpSpPr>
        <p:grpSpPr>
          <a:xfrm>
            <a:off x="7249536" y="1550329"/>
            <a:ext cx="1456578" cy="1251502"/>
            <a:chOff x="-266990" y="678098"/>
            <a:chExt cx="1456578" cy="1251502"/>
          </a:xfrm>
        </p:grpSpPr>
        <p:pic>
          <p:nvPicPr>
            <p:cNvPr id="264" name="Picture 2">
              <a:extLst>
                <a:ext uri="{FF2B5EF4-FFF2-40B4-BE49-F238E27FC236}">
                  <a16:creationId xmlns:a16="http://schemas.microsoft.com/office/drawing/2014/main" id="{AA0B9B59-14AF-49B0-B252-06994F1D3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tângulo 51">
              <a:extLst>
                <a:ext uri="{FF2B5EF4-FFF2-40B4-BE49-F238E27FC236}">
                  <a16:creationId xmlns:a16="http://schemas.microsoft.com/office/drawing/2014/main" id="{897BD143-7321-4213-B996-E9E26C8D0DED}"/>
                </a:ext>
              </a:extLst>
            </p:cNvPr>
            <p:cNvSpPr/>
            <p:nvPr/>
          </p:nvSpPr>
          <p:spPr>
            <a:xfrm>
              <a:off x="-82042" y="981137"/>
              <a:ext cx="1271630" cy="720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Celulares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Android</a:t>
              </a: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 são compatíveis entre si</a:t>
              </a:r>
            </a:p>
          </p:txBody>
        </p:sp>
      </p:grpSp>
      <p:grpSp>
        <p:nvGrpSpPr>
          <p:cNvPr id="266" name="Grupo 30">
            <a:extLst>
              <a:ext uri="{FF2B5EF4-FFF2-40B4-BE49-F238E27FC236}">
                <a16:creationId xmlns:a16="http://schemas.microsoft.com/office/drawing/2014/main" id="{C89DF1FE-E5D9-4F3A-BB4F-CD4747429860}"/>
              </a:ext>
            </a:extLst>
          </p:cNvPr>
          <p:cNvGrpSpPr/>
          <p:nvPr/>
        </p:nvGrpSpPr>
        <p:grpSpPr>
          <a:xfrm>
            <a:off x="6959891" y="3600861"/>
            <a:ext cx="1779462" cy="477094"/>
            <a:chOff x="-266990" y="678098"/>
            <a:chExt cx="1495324" cy="866535"/>
          </a:xfrm>
        </p:grpSpPr>
        <p:pic>
          <p:nvPicPr>
            <p:cNvPr id="267" name="Picture 2">
              <a:extLst>
                <a:ext uri="{FF2B5EF4-FFF2-40B4-BE49-F238E27FC236}">
                  <a16:creationId xmlns:a16="http://schemas.microsoft.com/office/drawing/2014/main" id="{E1580EF7-C60E-4991-AA41-65388AB3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95324" cy="86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Retângulo 51">
              <a:extLst>
                <a:ext uri="{FF2B5EF4-FFF2-40B4-BE49-F238E27FC236}">
                  <a16:creationId xmlns:a16="http://schemas.microsoft.com/office/drawing/2014/main" id="{21A6D5A8-FBC4-4FD8-B2D7-77A04E361D74}"/>
                </a:ext>
              </a:extLst>
            </p:cNvPr>
            <p:cNvSpPr/>
            <p:nvPr/>
          </p:nvSpPr>
          <p:spPr>
            <a:xfrm>
              <a:off x="-188536" y="998324"/>
              <a:ext cx="1363664" cy="452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Tela Cadastro Livro</a:t>
              </a:r>
            </a:p>
          </p:txBody>
        </p:sp>
      </p:grpSp>
      <p:grpSp>
        <p:nvGrpSpPr>
          <p:cNvPr id="269" name="Grupo 30">
            <a:extLst>
              <a:ext uri="{FF2B5EF4-FFF2-40B4-BE49-F238E27FC236}">
                <a16:creationId xmlns:a16="http://schemas.microsoft.com/office/drawing/2014/main" id="{D1B914DF-E0E0-4381-BFC4-031980C534A2}"/>
              </a:ext>
            </a:extLst>
          </p:cNvPr>
          <p:cNvGrpSpPr/>
          <p:nvPr/>
        </p:nvGrpSpPr>
        <p:grpSpPr>
          <a:xfrm>
            <a:off x="6939859" y="3211824"/>
            <a:ext cx="1779462" cy="477094"/>
            <a:chOff x="-266990" y="678098"/>
            <a:chExt cx="1495324" cy="866535"/>
          </a:xfrm>
        </p:grpSpPr>
        <p:pic>
          <p:nvPicPr>
            <p:cNvPr id="270" name="Picture 2">
              <a:extLst>
                <a:ext uri="{FF2B5EF4-FFF2-40B4-BE49-F238E27FC236}">
                  <a16:creationId xmlns:a16="http://schemas.microsoft.com/office/drawing/2014/main" id="{1911B2BA-D1A3-4350-BDBB-883C2B2A7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95324" cy="86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Retângulo 51">
              <a:extLst>
                <a:ext uri="{FF2B5EF4-FFF2-40B4-BE49-F238E27FC236}">
                  <a16:creationId xmlns:a16="http://schemas.microsoft.com/office/drawing/2014/main" id="{E19B6984-6296-44BA-90F7-5B522C26337F}"/>
                </a:ext>
              </a:extLst>
            </p:cNvPr>
            <p:cNvSpPr/>
            <p:nvPr/>
          </p:nvSpPr>
          <p:spPr>
            <a:xfrm>
              <a:off x="-188536" y="998324"/>
              <a:ext cx="1363664" cy="452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Tela Empréstimo</a:t>
              </a:r>
            </a:p>
          </p:txBody>
        </p:sp>
      </p:grpSp>
      <p:grpSp>
        <p:nvGrpSpPr>
          <p:cNvPr id="272" name="Grupo 30">
            <a:extLst>
              <a:ext uri="{FF2B5EF4-FFF2-40B4-BE49-F238E27FC236}">
                <a16:creationId xmlns:a16="http://schemas.microsoft.com/office/drawing/2014/main" id="{0836C67C-D8AD-446A-AAD0-EF40D27228AF}"/>
              </a:ext>
            </a:extLst>
          </p:cNvPr>
          <p:cNvGrpSpPr/>
          <p:nvPr/>
        </p:nvGrpSpPr>
        <p:grpSpPr>
          <a:xfrm>
            <a:off x="6971417" y="3963269"/>
            <a:ext cx="1779462" cy="477094"/>
            <a:chOff x="-266990" y="678098"/>
            <a:chExt cx="1495324" cy="866535"/>
          </a:xfrm>
        </p:grpSpPr>
        <p:pic>
          <p:nvPicPr>
            <p:cNvPr id="273" name="Picture 2">
              <a:extLst>
                <a:ext uri="{FF2B5EF4-FFF2-40B4-BE49-F238E27FC236}">
                  <a16:creationId xmlns:a16="http://schemas.microsoft.com/office/drawing/2014/main" id="{CBCC3711-BDCE-4901-BA1E-290CD5960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95324" cy="86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Retângulo 51">
              <a:extLst>
                <a:ext uri="{FF2B5EF4-FFF2-40B4-BE49-F238E27FC236}">
                  <a16:creationId xmlns:a16="http://schemas.microsoft.com/office/drawing/2014/main" id="{8E144104-8DAF-4D47-AE38-B35411EB6C47}"/>
                </a:ext>
              </a:extLst>
            </p:cNvPr>
            <p:cNvSpPr/>
            <p:nvPr/>
          </p:nvSpPr>
          <p:spPr>
            <a:xfrm>
              <a:off x="-188536" y="998324"/>
              <a:ext cx="1363664" cy="452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Outros Cadastros</a:t>
              </a:r>
            </a:p>
          </p:txBody>
        </p:sp>
      </p:grpSp>
      <p:grpSp>
        <p:nvGrpSpPr>
          <p:cNvPr id="275" name="Grupo 30">
            <a:extLst>
              <a:ext uri="{FF2B5EF4-FFF2-40B4-BE49-F238E27FC236}">
                <a16:creationId xmlns:a16="http://schemas.microsoft.com/office/drawing/2014/main" id="{54506E42-071B-47AF-8780-A53F0C570A4F}"/>
              </a:ext>
            </a:extLst>
          </p:cNvPr>
          <p:cNvGrpSpPr/>
          <p:nvPr/>
        </p:nvGrpSpPr>
        <p:grpSpPr>
          <a:xfrm>
            <a:off x="6971417" y="4377336"/>
            <a:ext cx="1779462" cy="477094"/>
            <a:chOff x="-266990" y="678098"/>
            <a:chExt cx="1495324" cy="866535"/>
          </a:xfrm>
        </p:grpSpPr>
        <p:pic>
          <p:nvPicPr>
            <p:cNvPr id="276" name="Picture 2">
              <a:extLst>
                <a:ext uri="{FF2B5EF4-FFF2-40B4-BE49-F238E27FC236}">
                  <a16:creationId xmlns:a16="http://schemas.microsoft.com/office/drawing/2014/main" id="{1D000990-62D0-486E-B81A-0D1BE507B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95324" cy="86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" name="Retângulo 51">
              <a:extLst>
                <a:ext uri="{FF2B5EF4-FFF2-40B4-BE49-F238E27FC236}">
                  <a16:creationId xmlns:a16="http://schemas.microsoft.com/office/drawing/2014/main" id="{035C1757-C28A-41DD-94DE-571354B96F49}"/>
                </a:ext>
              </a:extLst>
            </p:cNvPr>
            <p:cNvSpPr/>
            <p:nvPr/>
          </p:nvSpPr>
          <p:spPr>
            <a:xfrm>
              <a:off x="-188536" y="998324"/>
              <a:ext cx="1363664" cy="452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Relatórios</a:t>
              </a:r>
            </a:p>
          </p:txBody>
        </p:sp>
      </p:grpSp>
      <p:grpSp>
        <p:nvGrpSpPr>
          <p:cNvPr id="278" name="Grupo 30">
            <a:extLst>
              <a:ext uri="{FF2B5EF4-FFF2-40B4-BE49-F238E27FC236}">
                <a16:creationId xmlns:a16="http://schemas.microsoft.com/office/drawing/2014/main" id="{7324D8E1-8206-4061-B813-F7BBB2988E72}"/>
              </a:ext>
            </a:extLst>
          </p:cNvPr>
          <p:cNvGrpSpPr/>
          <p:nvPr/>
        </p:nvGrpSpPr>
        <p:grpSpPr>
          <a:xfrm>
            <a:off x="5248881" y="5302481"/>
            <a:ext cx="1456578" cy="1251502"/>
            <a:chOff x="-266990" y="678098"/>
            <a:chExt cx="1456578" cy="1251502"/>
          </a:xfrm>
        </p:grpSpPr>
        <p:pic>
          <p:nvPicPr>
            <p:cNvPr id="279" name="Picture 2">
              <a:extLst>
                <a:ext uri="{FF2B5EF4-FFF2-40B4-BE49-F238E27FC236}">
                  <a16:creationId xmlns:a16="http://schemas.microsoft.com/office/drawing/2014/main" id="{3E92F90B-3973-4841-8552-517FEF456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Retângulo 51">
              <a:extLst>
                <a:ext uri="{FF2B5EF4-FFF2-40B4-BE49-F238E27FC236}">
                  <a16:creationId xmlns:a16="http://schemas.microsoft.com/office/drawing/2014/main" id="{6D4B9160-B891-4BA4-96A3-73A2F7A14D62}"/>
                </a:ext>
              </a:extLst>
            </p:cNvPr>
            <p:cNvSpPr/>
            <p:nvPr/>
          </p:nvSpPr>
          <p:spPr>
            <a:xfrm>
              <a:off x="-82042" y="981137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Deve usar ambiente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Córdova</a:t>
              </a: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, por demanda do Professor</a:t>
              </a:r>
            </a:p>
          </p:txBody>
        </p:sp>
      </p:grpSp>
      <p:grpSp>
        <p:nvGrpSpPr>
          <p:cNvPr id="281" name="Grupo 30">
            <a:extLst>
              <a:ext uri="{FF2B5EF4-FFF2-40B4-BE49-F238E27FC236}">
                <a16:creationId xmlns:a16="http://schemas.microsoft.com/office/drawing/2014/main" id="{4AC3C6AD-38ED-4A1F-B5ED-2FE7A93015AE}"/>
              </a:ext>
            </a:extLst>
          </p:cNvPr>
          <p:cNvGrpSpPr/>
          <p:nvPr/>
        </p:nvGrpSpPr>
        <p:grpSpPr>
          <a:xfrm>
            <a:off x="6402760" y="5080636"/>
            <a:ext cx="1456578" cy="1251502"/>
            <a:chOff x="-266990" y="678098"/>
            <a:chExt cx="1456578" cy="1251502"/>
          </a:xfrm>
        </p:grpSpPr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4C9B3620-0D7E-4C93-8275-84C9026B8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Retângulo 51">
              <a:extLst>
                <a:ext uri="{FF2B5EF4-FFF2-40B4-BE49-F238E27FC236}">
                  <a16:creationId xmlns:a16="http://schemas.microsoft.com/office/drawing/2014/main" id="{32D4A8BD-7876-46EE-A3E5-03AB2C290612}"/>
                </a:ext>
              </a:extLst>
            </p:cNvPr>
            <p:cNvSpPr/>
            <p:nvPr/>
          </p:nvSpPr>
          <p:spPr>
            <a:xfrm>
              <a:off x="-82042" y="981137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Deve acabar em dois períodos, pelo reg. de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proj</a:t>
              </a: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. final</a:t>
              </a:r>
            </a:p>
          </p:txBody>
        </p:sp>
      </p:grpSp>
      <p:grpSp>
        <p:nvGrpSpPr>
          <p:cNvPr id="284" name="Grupo 30">
            <a:extLst>
              <a:ext uri="{FF2B5EF4-FFF2-40B4-BE49-F238E27FC236}">
                <a16:creationId xmlns:a16="http://schemas.microsoft.com/office/drawing/2014/main" id="{9C2A32CA-F8FC-4FCE-B01D-14607FD56412}"/>
              </a:ext>
            </a:extLst>
          </p:cNvPr>
          <p:cNvGrpSpPr/>
          <p:nvPr/>
        </p:nvGrpSpPr>
        <p:grpSpPr>
          <a:xfrm>
            <a:off x="7405253" y="5387467"/>
            <a:ext cx="1456578" cy="1251502"/>
            <a:chOff x="-266990" y="678098"/>
            <a:chExt cx="1456578" cy="1251502"/>
          </a:xfrm>
        </p:grpSpPr>
        <p:pic>
          <p:nvPicPr>
            <p:cNvPr id="285" name="Picture 2">
              <a:extLst>
                <a:ext uri="{FF2B5EF4-FFF2-40B4-BE49-F238E27FC236}">
                  <a16:creationId xmlns:a16="http://schemas.microsoft.com/office/drawing/2014/main" id="{787750F5-4ED1-4E34-BF5B-B6C687E6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Retângulo 51">
              <a:extLst>
                <a:ext uri="{FF2B5EF4-FFF2-40B4-BE49-F238E27FC236}">
                  <a16:creationId xmlns:a16="http://schemas.microsoft.com/office/drawing/2014/main" id="{FDE85953-964C-401D-9C6F-19BDB8A88386}"/>
                </a:ext>
              </a:extLst>
            </p:cNvPr>
            <p:cNvSpPr/>
            <p:nvPr/>
          </p:nvSpPr>
          <p:spPr>
            <a:xfrm>
              <a:off x="-82042" y="981137"/>
              <a:ext cx="127163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Pode usar no máximo 3 alunos de </a:t>
              </a:r>
              <a:r>
                <a:rPr lang="pt-B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proj</a:t>
              </a:r>
              <a:r>
                <a:rPr lang="pt-B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. final, pelo regulamento</a:t>
              </a:r>
            </a:p>
          </p:txBody>
        </p:sp>
      </p:grpSp>
      <p:grpSp>
        <p:nvGrpSpPr>
          <p:cNvPr id="287" name="Grupo 30">
            <a:extLst>
              <a:ext uri="{FF2B5EF4-FFF2-40B4-BE49-F238E27FC236}">
                <a16:creationId xmlns:a16="http://schemas.microsoft.com/office/drawing/2014/main" id="{053DA6E9-24D3-4EBC-A39B-4157342DB6C5}"/>
              </a:ext>
            </a:extLst>
          </p:cNvPr>
          <p:cNvGrpSpPr/>
          <p:nvPr/>
        </p:nvGrpSpPr>
        <p:grpSpPr>
          <a:xfrm>
            <a:off x="8775329" y="633171"/>
            <a:ext cx="1447444" cy="1340474"/>
            <a:chOff x="-266990" y="678098"/>
            <a:chExt cx="1447444" cy="1340474"/>
          </a:xfrm>
        </p:grpSpPr>
        <p:pic>
          <p:nvPicPr>
            <p:cNvPr id="288" name="Picture 2">
              <a:extLst>
                <a:ext uri="{FF2B5EF4-FFF2-40B4-BE49-F238E27FC236}">
                  <a16:creationId xmlns:a16="http://schemas.microsoft.com/office/drawing/2014/main" id="{976A1AE1-5AC6-46CD-AAF6-177910383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Retângulo 51">
              <a:extLst>
                <a:ext uri="{FF2B5EF4-FFF2-40B4-BE49-F238E27FC236}">
                  <a16:creationId xmlns:a16="http://schemas.microsoft.com/office/drawing/2014/main" id="{28F49611-9083-42DB-9917-C3C40CFB1089}"/>
                </a:ext>
              </a:extLst>
            </p:cNvPr>
            <p:cNvSpPr/>
            <p:nvPr/>
          </p:nvSpPr>
          <p:spPr>
            <a:xfrm>
              <a:off x="-162273" y="827477"/>
              <a:ext cx="1247491" cy="1191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C: Ambiente escolhido mudar drasticamente</a:t>
              </a:r>
              <a:b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R: ter que refazer parte do projeto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E: atraso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P: 10% I:9</a:t>
              </a:r>
            </a:p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90" name="Grupo 30">
            <a:extLst>
              <a:ext uri="{FF2B5EF4-FFF2-40B4-BE49-F238E27FC236}">
                <a16:creationId xmlns:a16="http://schemas.microsoft.com/office/drawing/2014/main" id="{C792C03A-E6C4-46B9-8DDC-67B0492F722E}"/>
              </a:ext>
            </a:extLst>
          </p:cNvPr>
          <p:cNvGrpSpPr/>
          <p:nvPr/>
        </p:nvGrpSpPr>
        <p:grpSpPr>
          <a:xfrm>
            <a:off x="9246474" y="1327079"/>
            <a:ext cx="1447444" cy="1340474"/>
            <a:chOff x="-266990" y="678098"/>
            <a:chExt cx="1447444" cy="1340474"/>
          </a:xfrm>
        </p:grpSpPr>
        <p:pic>
          <p:nvPicPr>
            <p:cNvPr id="291" name="Picture 2">
              <a:extLst>
                <a:ext uri="{FF2B5EF4-FFF2-40B4-BE49-F238E27FC236}">
                  <a16:creationId xmlns:a16="http://schemas.microsoft.com/office/drawing/2014/main" id="{73F26E02-758C-42D7-8F69-0144BE1C3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2" name="Retângulo 51">
              <a:extLst>
                <a:ext uri="{FF2B5EF4-FFF2-40B4-BE49-F238E27FC236}">
                  <a16:creationId xmlns:a16="http://schemas.microsoft.com/office/drawing/2014/main" id="{0E735592-4494-415C-9D06-0174E0AAF0E7}"/>
                </a:ext>
              </a:extLst>
            </p:cNvPr>
            <p:cNvSpPr/>
            <p:nvPr/>
          </p:nvSpPr>
          <p:spPr>
            <a:xfrm>
              <a:off x="-162273" y="827477"/>
              <a:ext cx="1247491" cy="1191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C: Escopo muito grande</a:t>
              </a:r>
              <a:b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R: ter que abandonar parte do projeto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E: incompleto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P: 1% I:8</a:t>
              </a:r>
            </a:p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93" name="Grupo 30">
            <a:extLst>
              <a:ext uri="{FF2B5EF4-FFF2-40B4-BE49-F238E27FC236}">
                <a16:creationId xmlns:a16="http://schemas.microsoft.com/office/drawing/2014/main" id="{A6F60CE7-32C3-4097-A93C-BFA5D0FBE1D1}"/>
              </a:ext>
            </a:extLst>
          </p:cNvPr>
          <p:cNvGrpSpPr/>
          <p:nvPr/>
        </p:nvGrpSpPr>
        <p:grpSpPr>
          <a:xfrm>
            <a:off x="8819161" y="3260774"/>
            <a:ext cx="388216" cy="386249"/>
            <a:chOff x="-266990" y="678098"/>
            <a:chExt cx="1447444" cy="1251502"/>
          </a:xfrm>
        </p:grpSpPr>
        <p:pic>
          <p:nvPicPr>
            <p:cNvPr id="294" name="Picture 2">
              <a:extLst>
                <a:ext uri="{FF2B5EF4-FFF2-40B4-BE49-F238E27FC236}">
                  <a16:creationId xmlns:a16="http://schemas.microsoft.com/office/drawing/2014/main" id="{DA1D319E-F942-4C59-AB5E-D450B1E8F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5" name="Retângulo 51">
              <a:extLst>
                <a:ext uri="{FF2B5EF4-FFF2-40B4-BE49-F238E27FC236}">
                  <a16:creationId xmlns:a16="http://schemas.microsoft.com/office/drawing/2014/main" id="{8FCBBFA3-FD24-4E92-AA52-0E999DDFF7C2}"/>
                </a:ext>
              </a:extLst>
            </p:cNvPr>
            <p:cNvSpPr/>
            <p:nvPr/>
          </p:nvSpPr>
          <p:spPr>
            <a:xfrm>
              <a:off x="-162273" y="827478"/>
              <a:ext cx="1247491" cy="744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96" name="Grupo 30">
            <a:extLst>
              <a:ext uri="{FF2B5EF4-FFF2-40B4-BE49-F238E27FC236}">
                <a16:creationId xmlns:a16="http://schemas.microsoft.com/office/drawing/2014/main" id="{AD0BDCB5-DC2D-4836-B9D0-FFB17A13EDBC}"/>
              </a:ext>
            </a:extLst>
          </p:cNvPr>
          <p:cNvGrpSpPr/>
          <p:nvPr/>
        </p:nvGrpSpPr>
        <p:grpSpPr>
          <a:xfrm>
            <a:off x="9005219" y="3644288"/>
            <a:ext cx="388216" cy="386249"/>
            <a:chOff x="-266990" y="678098"/>
            <a:chExt cx="1447444" cy="1251502"/>
          </a:xfrm>
        </p:grpSpPr>
        <p:pic>
          <p:nvPicPr>
            <p:cNvPr id="297" name="Picture 2">
              <a:extLst>
                <a:ext uri="{FF2B5EF4-FFF2-40B4-BE49-F238E27FC236}">
                  <a16:creationId xmlns:a16="http://schemas.microsoft.com/office/drawing/2014/main" id="{196B6961-6143-4263-A847-A3C0AF883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8" name="Retângulo 51">
              <a:extLst>
                <a:ext uri="{FF2B5EF4-FFF2-40B4-BE49-F238E27FC236}">
                  <a16:creationId xmlns:a16="http://schemas.microsoft.com/office/drawing/2014/main" id="{0F3B6ED6-CFA4-4E2A-BE19-0A2437502D52}"/>
                </a:ext>
              </a:extLst>
            </p:cNvPr>
            <p:cNvSpPr/>
            <p:nvPr/>
          </p:nvSpPr>
          <p:spPr>
            <a:xfrm>
              <a:off x="-162273" y="827478"/>
              <a:ext cx="1247491" cy="744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99" name="Grupo 30">
            <a:extLst>
              <a:ext uri="{FF2B5EF4-FFF2-40B4-BE49-F238E27FC236}">
                <a16:creationId xmlns:a16="http://schemas.microsoft.com/office/drawing/2014/main" id="{7276BBE7-C2D4-4D1E-8BD0-4EB7F8D43E13}"/>
              </a:ext>
            </a:extLst>
          </p:cNvPr>
          <p:cNvGrpSpPr/>
          <p:nvPr/>
        </p:nvGrpSpPr>
        <p:grpSpPr>
          <a:xfrm>
            <a:off x="9231343" y="4051363"/>
            <a:ext cx="896194" cy="386249"/>
            <a:chOff x="-266990" y="678098"/>
            <a:chExt cx="1447444" cy="1251502"/>
          </a:xfrm>
        </p:grpSpPr>
        <p:pic>
          <p:nvPicPr>
            <p:cNvPr id="300" name="Picture 2">
              <a:extLst>
                <a:ext uri="{FF2B5EF4-FFF2-40B4-BE49-F238E27FC236}">
                  <a16:creationId xmlns:a16="http://schemas.microsoft.com/office/drawing/2014/main" id="{A40D862A-5962-4320-B582-3FE76A832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Retângulo 51">
              <a:extLst>
                <a:ext uri="{FF2B5EF4-FFF2-40B4-BE49-F238E27FC236}">
                  <a16:creationId xmlns:a16="http://schemas.microsoft.com/office/drawing/2014/main" id="{7AEC13CE-0653-4655-9A6C-5868885C64B4}"/>
                </a:ext>
              </a:extLst>
            </p:cNvPr>
            <p:cNvSpPr/>
            <p:nvPr/>
          </p:nvSpPr>
          <p:spPr>
            <a:xfrm>
              <a:off x="-162273" y="827478"/>
              <a:ext cx="1247491" cy="744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2" name="Grupo 30">
            <a:extLst>
              <a:ext uri="{FF2B5EF4-FFF2-40B4-BE49-F238E27FC236}">
                <a16:creationId xmlns:a16="http://schemas.microsoft.com/office/drawing/2014/main" id="{229C72B1-F831-4DE8-A357-18C29BDA2A0D}"/>
              </a:ext>
            </a:extLst>
          </p:cNvPr>
          <p:cNvGrpSpPr/>
          <p:nvPr/>
        </p:nvGrpSpPr>
        <p:grpSpPr>
          <a:xfrm>
            <a:off x="10036036" y="4491396"/>
            <a:ext cx="405584" cy="386249"/>
            <a:chOff x="-266990" y="678098"/>
            <a:chExt cx="1447444" cy="1251502"/>
          </a:xfrm>
        </p:grpSpPr>
        <p:pic>
          <p:nvPicPr>
            <p:cNvPr id="303" name="Picture 2">
              <a:extLst>
                <a:ext uri="{FF2B5EF4-FFF2-40B4-BE49-F238E27FC236}">
                  <a16:creationId xmlns:a16="http://schemas.microsoft.com/office/drawing/2014/main" id="{4CE97BC4-8000-40E5-A629-5733BF5CD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Retângulo 51">
              <a:extLst>
                <a:ext uri="{FF2B5EF4-FFF2-40B4-BE49-F238E27FC236}">
                  <a16:creationId xmlns:a16="http://schemas.microsoft.com/office/drawing/2014/main" id="{9B73F6BC-A5A2-40EA-BA76-F1559CA7D6B3}"/>
                </a:ext>
              </a:extLst>
            </p:cNvPr>
            <p:cNvSpPr/>
            <p:nvPr/>
          </p:nvSpPr>
          <p:spPr>
            <a:xfrm>
              <a:off x="-162275" y="827478"/>
              <a:ext cx="1247492" cy="744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endParaRPr lang="pt-B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5" name="Grupo 30">
            <a:extLst>
              <a:ext uri="{FF2B5EF4-FFF2-40B4-BE49-F238E27FC236}">
                <a16:creationId xmlns:a16="http://schemas.microsoft.com/office/drawing/2014/main" id="{F51619E8-698F-4EB4-875F-F1C8CC9D55B9}"/>
              </a:ext>
            </a:extLst>
          </p:cNvPr>
          <p:cNvGrpSpPr/>
          <p:nvPr/>
        </p:nvGrpSpPr>
        <p:grpSpPr>
          <a:xfrm>
            <a:off x="8805994" y="5436096"/>
            <a:ext cx="1791243" cy="1251502"/>
            <a:chOff x="-266990" y="678098"/>
            <a:chExt cx="1447444" cy="1251502"/>
          </a:xfrm>
        </p:grpSpPr>
        <p:pic>
          <p:nvPicPr>
            <p:cNvPr id="306" name="Picture 2">
              <a:extLst>
                <a:ext uri="{FF2B5EF4-FFF2-40B4-BE49-F238E27FC236}">
                  <a16:creationId xmlns:a16="http://schemas.microsoft.com/office/drawing/2014/main" id="{EC2EE2F5-A78E-460C-BFD0-50812D8A9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266990" y="678098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" name="Retângulo 51">
              <a:extLst>
                <a:ext uri="{FF2B5EF4-FFF2-40B4-BE49-F238E27FC236}">
                  <a16:creationId xmlns:a16="http://schemas.microsoft.com/office/drawing/2014/main" id="{B784A537-084A-4C22-B3C7-2440BF4EBECA}"/>
                </a:ext>
              </a:extLst>
            </p:cNvPr>
            <p:cNvSpPr/>
            <p:nvPr/>
          </p:nvSpPr>
          <p:spPr>
            <a:xfrm>
              <a:off x="-162273" y="827477"/>
              <a:ext cx="1247491" cy="916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Celular (1)....... R$ 2.000,00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Bolsa (2x12).... R$ 12.000,00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Computador (2) R$ 6.000,00</a:t>
              </a:r>
              <a:b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Total: R$ 20.000,00</a:t>
              </a:r>
            </a:p>
          </p:txBody>
        </p:sp>
      </p:grpSp>
      <p:grpSp>
        <p:nvGrpSpPr>
          <p:cNvPr id="308" name="Grupo 30">
            <a:extLst>
              <a:ext uri="{FF2B5EF4-FFF2-40B4-BE49-F238E27FC236}">
                <a16:creationId xmlns:a16="http://schemas.microsoft.com/office/drawing/2014/main" id="{1F530543-74DB-4ED1-B726-D9599EED9DFF}"/>
              </a:ext>
            </a:extLst>
          </p:cNvPr>
          <p:cNvGrpSpPr/>
          <p:nvPr/>
        </p:nvGrpSpPr>
        <p:grpSpPr>
          <a:xfrm>
            <a:off x="8820166" y="5444594"/>
            <a:ext cx="1791243" cy="1251502"/>
            <a:chOff x="1135430" y="517332"/>
            <a:chExt cx="1447444" cy="1251502"/>
          </a:xfrm>
        </p:grpSpPr>
        <p:pic>
          <p:nvPicPr>
            <p:cNvPr id="309" name="Picture 2">
              <a:extLst>
                <a:ext uri="{FF2B5EF4-FFF2-40B4-BE49-F238E27FC236}">
                  <a16:creationId xmlns:a16="http://schemas.microsoft.com/office/drawing/2014/main" id="{FDECA8F5-C0FF-414D-980D-FA415125D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35430" y="517332"/>
              <a:ext cx="1447444" cy="125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Retângulo 51">
              <a:extLst>
                <a:ext uri="{FF2B5EF4-FFF2-40B4-BE49-F238E27FC236}">
                  <a16:creationId xmlns:a16="http://schemas.microsoft.com/office/drawing/2014/main" id="{8DE6C215-D124-4CD2-BC72-A553435DFD1D}"/>
                </a:ext>
              </a:extLst>
            </p:cNvPr>
            <p:cNvSpPr/>
            <p:nvPr/>
          </p:nvSpPr>
          <p:spPr>
            <a:xfrm>
              <a:off x="1319910" y="827477"/>
              <a:ext cx="1247491" cy="68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TE: R$ 11.000,00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TCL: R$ 3.000,00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OC: R$ 3.000,00</a:t>
              </a:r>
            </a:p>
            <a:p>
              <a:pPr lvl="0">
                <a:lnSpc>
                  <a:spcPct val="85000"/>
                </a:lnSpc>
                <a:defRPr/>
              </a:pP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R: R$ 3.000,00</a:t>
              </a:r>
              <a:b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</a:br>
              <a:r>
                <a:rPr lang="pt-BR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/>
                </a:rPr>
                <a:t>Total: R$ 20.000,00</a:t>
              </a:r>
            </a:p>
          </p:txBody>
        </p:sp>
      </p:grpSp>
      <p:sp>
        <p:nvSpPr>
          <p:cNvPr id="311" name="Footer Placeholder 21">
            <a:extLst>
              <a:ext uri="{FF2B5EF4-FFF2-40B4-BE49-F238E27FC236}">
                <a16:creationId xmlns:a16="http://schemas.microsoft.com/office/drawing/2014/main" id="{E8833D6F-AF11-41AA-AD81-88B7035C4FD8}"/>
              </a:ext>
            </a:extLst>
          </p:cNvPr>
          <p:cNvSpPr txBox="1">
            <a:spLocks/>
          </p:cNvSpPr>
          <p:nvPr/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Project Model Canvas</a:t>
            </a:r>
          </a:p>
        </p:txBody>
      </p:sp>
    </p:spTree>
    <p:extLst>
      <p:ext uri="{BB962C8B-B14F-4D97-AF65-F5344CB8AC3E}">
        <p14:creationId xmlns:p14="http://schemas.microsoft.com/office/powerpoint/2010/main" val="4166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5A2E-E888-4BE9-B1DD-44CF0755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Oportunidades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8E31-891F-40D7-A050-87E776B18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B5A8D-5469-4735-908E-DB4A0CAC8098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EDF4F-6EC2-42E9-B308-914F3378E0B4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0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6" y="1092668"/>
            <a:ext cx="832391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F0832-8769-42DD-98B4-0631878EFA06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D58CF-285D-4E8F-90A4-B3DD3FFF8F13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CAB-DDA8-4DE5-B1DD-3ECE6C3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8" y="840455"/>
            <a:ext cx="829128" cy="719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9CBF2F-7A01-4EC6-B45B-12B7A84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6" y="1092668"/>
            <a:ext cx="832391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72AC7-4CE2-4B43-9E5C-37B1D43B6FD2}"/>
              </a:ext>
            </a:extLst>
          </p:cNvPr>
          <p:cNvSpPr txBox="1"/>
          <p:nvPr/>
        </p:nvSpPr>
        <p:spPr>
          <a:xfrm>
            <a:off x="756271" y="11000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App de Controle de Empréstimo de 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FE0C-6DA5-4E23-A53F-9BB61617936C}"/>
              </a:ext>
            </a:extLst>
          </p:cNvPr>
          <p:cNvSpPr txBox="1"/>
          <p:nvPr/>
        </p:nvSpPr>
        <p:spPr>
          <a:xfrm>
            <a:off x="7893862" y="11000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/>
                <a:cs typeface="Arial"/>
              </a:rPr>
              <a:t>1/3/2022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D9C83-F271-496E-8A46-AF91D10B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6" y="1521539"/>
            <a:ext cx="828000" cy="7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9782"/>
      </p:ext>
    </p:extLst>
  </p:cSld>
  <p:clrMapOvr>
    <a:masterClrMapping/>
  </p:clrMapOvr>
</p:sld>
</file>

<file path=ppt/theme/theme1.xml><?xml version="1.0" encoding="utf-8"?>
<a:theme xmlns:a="http://schemas.openxmlformats.org/drawingml/2006/main" name="UFRJ">
  <a:themeElements>
    <a:clrScheme name="Custom 17">
      <a:dk1>
        <a:srgbClr val="003366"/>
      </a:dk1>
      <a:lt1>
        <a:srgbClr val="FFFFFF"/>
      </a:lt1>
      <a:dk2>
        <a:srgbClr val="003366"/>
      </a:dk2>
      <a:lt2>
        <a:srgbClr val="FFFFFF"/>
      </a:lt2>
      <a:accent1>
        <a:srgbClr val="C00000"/>
      </a:accent1>
      <a:accent2>
        <a:srgbClr val="FFFF00"/>
      </a:accent2>
      <a:accent3>
        <a:srgbClr val="FF00FF"/>
      </a:accent3>
      <a:accent4>
        <a:srgbClr val="FF9900"/>
      </a:accent4>
      <a:accent5>
        <a:srgbClr val="00B050"/>
      </a:accent5>
      <a:accent6>
        <a:srgbClr val="00B0F0"/>
      </a:accent6>
      <a:hlink>
        <a:srgbClr val="900000"/>
      </a:hlink>
      <a:folHlink>
        <a:srgbClr val="BFB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RJ" id="{D052FD90-35F4-4FF2-BD3F-213DB4BC02CB}" vid="{5A134E0E-63C3-41C0-85B6-38028B8BFE5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UFRJ</Template>
  <TotalTime>216</TotalTime>
  <Words>767</Words>
  <Application>Microsoft Office PowerPoint</Application>
  <PresentationFormat>On-screen Show (16:9)</PresentationFormat>
  <Paragraphs>173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Montserrat Light</vt:lpstr>
      <vt:lpstr>Montserrat Black</vt:lpstr>
      <vt:lpstr>Arial</vt:lpstr>
      <vt:lpstr>Trebuchet MS</vt:lpstr>
      <vt:lpstr>Arial Black</vt:lpstr>
      <vt:lpstr>Montserrat SemiBold</vt:lpstr>
      <vt:lpstr>Open Sans</vt:lpstr>
      <vt:lpstr>Montserrat Medium</vt:lpstr>
      <vt:lpstr>UFRJ</vt:lpstr>
      <vt:lpstr>Exemplo de Uso do Software Project Canvas</vt:lpstr>
      <vt:lpstr>PowerPoint Presentation</vt:lpstr>
      <vt:lpstr>O que vamos fazer?</vt:lpstr>
      <vt:lpstr>PowerPoint Presentation</vt:lpstr>
      <vt:lpstr>PowerPoint Presentation</vt:lpstr>
      <vt:lpstr>Problemas e Oportunidades</vt:lpstr>
      <vt:lpstr>PowerPoint Presentation</vt:lpstr>
      <vt:lpstr>PowerPoint Presentation</vt:lpstr>
      <vt:lpstr>PowerPoint Presentation</vt:lpstr>
      <vt:lpstr>PowerPoint Presentation</vt:lpstr>
      <vt:lpstr>Objetivos e Metas</vt:lpstr>
      <vt:lpstr>PowerPoint Presentation</vt:lpstr>
      <vt:lpstr>PowerPoint Presentation</vt:lpstr>
      <vt:lpstr>PowerPoint Presentation</vt:lpstr>
      <vt:lpstr>Requisitos Funcionais, Não Funcionais e Restrições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Partes Interessadas</vt:lpstr>
      <vt:lpstr>PowerPoint Presentation</vt:lpstr>
      <vt:lpstr>PowerPoint Presentation</vt:lpstr>
      <vt:lpstr>PowerPoint Presentation</vt:lpstr>
      <vt:lpstr>Equipe</vt:lpstr>
      <vt:lpstr>PowerPoint Presentation</vt:lpstr>
      <vt:lpstr>PowerPoint Presentation</vt:lpstr>
      <vt:lpstr>PowerPoint Presentation</vt:lpstr>
      <vt:lpstr>PowerPoint Presentation</vt:lpstr>
      <vt:lpstr>Subsídios e Premissas</vt:lpstr>
      <vt:lpstr>PowerPoint Presentation</vt:lpstr>
      <vt:lpstr>PowerPoint Presentation</vt:lpstr>
      <vt:lpstr>Entregas</vt:lpstr>
      <vt:lpstr>PowerPoint Presentation</vt:lpstr>
      <vt:lpstr>PowerPoint Presentation</vt:lpstr>
      <vt:lpstr>PowerPoint Presentation</vt:lpstr>
      <vt:lpstr>Riscos</vt:lpstr>
      <vt:lpstr>PowerPoint Presentation</vt:lpstr>
      <vt:lpstr>PowerPoint Presentation</vt:lpstr>
      <vt:lpstr>Esforço</vt:lpstr>
      <vt:lpstr>PowerPoint Presentation</vt:lpstr>
      <vt:lpstr>PowerPoint Presentation</vt:lpstr>
      <vt:lpstr>PowerPoint Presentation</vt:lpstr>
      <vt:lpstr>FIM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</cp:revision>
  <dcterms:modified xsi:type="dcterms:W3CDTF">2021-08-21T01:56:14Z</dcterms:modified>
</cp:coreProperties>
</file>