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aa2f6bc1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aa2f6bc1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a2f6b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a2f6b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arcchidot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arcchidot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hyperlink" Target="https://www.instagram.com/arcchidot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1"/>
                </a:solidFill>
              </a:rPr>
              <a:t>Software Project </a:t>
            </a:r>
            <a:r>
              <a:rPr lang="pt-BR" sz="900" b="1" dirty="0" err="1">
                <a:solidFill>
                  <a:schemeClr val="dk1"/>
                </a:solidFill>
              </a:rPr>
              <a:t>Canvas</a:t>
            </a:r>
            <a:r>
              <a:rPr lang="pt-BR" sz="900" b="1" dirty="0">
                <a:solidFill>
                  <a:schemeClr val="dk1"/>
                </a:solidFill>
              </a:rPr>
              <a:t> © 2021 </a:t>
            </a:r>
            <a:r>
              <a:rPr lang="pt-BR" sz="900" b="1" dirty="0" err="1">
                <a:solidFill>
                  <a:schemeClr val="dk1"/>
                </a:solidFill>
              </a:rPr>
              <a:t>by</a:t>
            </a:r>
            <a:r>
              <a:rPr lang="pt-BR" sz="900" b="1" dirty="0">
                <a:solidFill>
                  <a:schemeClr val="dk1"/>
                </a:solidFill>
              </a:rPr>
              <a:t> Geraldo Xexéo </a:t>
            </a:r>
            <a:r>
              <a:rPr lang="pt-BR" sz="900" b="1" dirty="0" err="1">
                <a:solidFill>
                  <a:schemeClr val="dk1"/>
                </a:solidFill>
              </a:rPr>
              <a:t>is</a:t>
            </a:r>
            <a:r>
              <a:rPr lang="pt-BR" sz="900" b="1" dirty="0">
                <a:solidFill>
                  <a:schemeClr val="dk1"/>
                </a:solidFill>
              </a:rPr>
              <a:t> </a:t>
            </a:r>
            <a:r>
              <a:rPr lang="pt-BR" sz="900" b="1" dirty="0" err="1">
                <a:solidFill>
                  <a:schemeClr val="dk1"/>
                </a:solidFill>
              </a:rPr>
              <a:t>licensed</a:t>
            </a:r>
            <a:r>
              <a:rPr lang="pt-BR" sz="900" b="1" dirty="0">
                <a:solidFill>
                  <a:schemeClr val="dk1"/>
                </a:solidFill>
              </a:rPr>
              <a:t> </a:t>
            </a:r>
            <a:r>
              <a:rPr lang="pt-BR" sz="900" b="1" dirty="0" err="1">
                <a:solidFill>
                  <a:schemeClr val="dk1"/>
                </a:solidFill>
              </a:rPr>
              <a:t>under</a:t>
            </a:r>
            <a:r>
              <a:rPr lang="pt-BR" sz="900" b="1" dirty="0">
                <a:solidFill>
                  <a:schemeClr val="dk1"/>
                </a:solidFill>
              </a:rPr>
              <a:t> CC BY-SA 4.0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solidFill>
            <a:srgbClr val="ED55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5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solidFill>
            <a:srgbClr val="EFBA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solidFill>
            <a:srgbClr val="3CAE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solidFill>
            <a:srgbClr val="C8E6F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5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solidFill>
            <a:srgbClr val="3085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solidFill>
            <a:srgbClr val="C3EDB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solidFill>
            <a:srgbClr val="173F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39577" y="2768543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21306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921750" y="2784450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39217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2125425" y="2740775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377" y="2746075"/>
            <a:ext cx="274001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9738" y="608463"/>
            <a:ext cx="274001" cy="2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dk1"/>
                </a:solidFill>
              </a:rPr>
              <a:t>Design by </a:t>
            </a:r>
            <a:r>
              <a:rPr lang="pt-BR" sz="600" b="1" u="sng">
                <a:solidFill>
                  <a:schemeClr val="hlink"/>
                </a:solidFill>
                <a:hlinkClick r:id="rId7"/>
              </a:rPr>
              <a:t>Yasmin</a:t>
            </a:r>
            <a:r>
              <a:rPr lang="pt-BR" sz="600" b="1">
                <a:solidFill>
                  <a:schemeClr val="dk1"/>
                </a:solidFill>
              </a:rPr>
              <a:t>. Icons by </a:t>
            </a:r>
            <a:r>
              <a:rPr lang="pt-BR" sz="600" b="1" u="sng">
                <a:solidFill>
                  <a:schemeClr val="hlink"/>
                </a:solidFill>
                <a:hlinkClick r:id="rId8"/>
              </a:rPr>
              <a:t>Freepik</a:t>
            </a:r>
            <a:endParaRPr sz="600" b="1">
              <a:solidFill>
                <a:schemeClr val="dk1"/>
              </a:solidFill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334325" y="542380"/>
            <a:ext cx="1536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5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1113" y="57702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60425" y="608450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51101" y="2762738"/>
            <a:ext cx="274001" cy="2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69739" y="2795200"/>
            <a:ext cx="274001" cy="2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Software Project Canvas © 2021 by Geraldo Xexéo is licensed under CC BY-SA 4.0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solidFill>
            <a:srgbClr val="ED55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solidFill>
            <a:srgbClr val="EFBA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solidFill>
            <a:srgbClr val="3CAE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solidFill>
            <a:srgbClr val="C8E6F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solidFill>
            <a:srgbClr val="3085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solidFill>
            <a:srgbClr val="C3EDB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solidFill>
            <a:srgbClr val="173F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39577" y="2796155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130675" y="54237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130675" y="2713038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9217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916500" y="2740788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14" y="2795188"/>
            <a:ext cx="274001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0413" y="577013"/>
            <a:ext cx="274001" cy="2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dk1"/>
                </a:solidFill>
              </a:rPr>
              <a:t>Design by </a:t>
            </a:r>
            <a:r>
              <a:rPr lang="pt-BR" sz="600" b="1" u="sng">
                <a:solidFill>
                  <a:schemeClr val="hlink"/>
                </a:solidFill>
                <a:hlinkClick r:id="rId7"/>
              </a:rPr>
              <a:t>Yasmin</a:t>
            </a:r>
            <a:r>
              <a:rPr lang="pt-BR" sz="600" b="1">
                <a:solidFill>
                  <a:schemeClr val="dk1"/>
                </a:solidFill>
              </a:rPr>
              <a:t>. Icons by </a:t>
            </a:r>
            <a:r>
              <a:rPr lang="pt-BR" sz="600" b="1" u="sng">
                <a:solidFill>
                  <a:schemeClr val="hlink"/>
                </a:solidFill>
                <a:hlinkClick r:id="rId8"/>
              </a:rPr>
              <a:t>Freepik</a:t>
            </a:r>
            <a:endParaRPr sz="600" b="1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34325" y="542380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69725" y="57702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51088" y="57702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3964" y="2847850"/>
            <a:ext cx="274001" cy="2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316689" y="2799925"/>
            <a:ext cx="274001" cy="2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09112" y="111329"/>
            <a:ext cx="61968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SISTEMA: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34250" y="480782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Reclamações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Sugestões de Melhoria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332991" y="111340"/>
            <a:ext cx="2694900" cy="34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DO LANÇAMENTO: </a:t>
            </a:r>
            <a:endParaRPr sz="1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2072" y="4883700"/>
            <a:ext cx="55371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</a:rPr>
              <a:t>Software Project Canvas © 2021 by Geraldo Xexéo is licensed under CC BY-SA 4.0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 rot="-5400000">
            <a:off x="-1977225" y="2568050"/>
            <a:ext cx="4368600" cy="195900"/>
          </a:xfrm>
          <a:prstGeom prst="rect">
            <a:avLst/>
          </a:prstGeom>
          <a:solidFill>
            <a:srgbClr val="ED55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34275" y="2678990"/>
            <a:ext cx="1536600" cy="2171400"/>
          </a:xfrm>
          <a:prstGeom prst="rect">
            <a:avLst/>
          </a:prstGeom>
          <a:solidFill>
            <a:srgbClr val="F4C7B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 intervenções devem ser feitas no negócio | O que o negócio deve passar a fazer | Que resultados de negócio devem ser alcançados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125350" y="484224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é afetado | Quem afeta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compra | Quem vai usar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 rot="-5400000">
            <a:off x="-186125" y="2571492"/>
            <a:ext cx="4368600" cy="195900"/>
          </a:xfrm>
          <a:prstGeom prst="rect">
            <a:avLst/>
          </a:prstGeom>
          <a:solidFill>
            <a:srgbClr val="EFBA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QUEM?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125375" y="2682432"/>
            <a:ext cx="1536600" cy="2171400"/>
          </a:xfrm>
          <a:prstGeom prst="rect">
            <a:avLst/>
          </a:prstGeom>
          <a:solidFill>
            <a:srgbClr val="FFF0B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Quem vai desenvolver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3916450" y="482512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Desempenho exigido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Características não funcionais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 rot="-5400000">
            <a:off x="1604975" y="2569780"/>
            <a:ext cx="4368600" cy="195900"/>
          </a:xfrm>
          <a:prstGeom prst="rect">
            <a:avLst/>
          </a:prstGeom>
          <a:solidFill>
            <a:srgbClr val="3CAE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16475" y="2680719"/>
            <a:ext cx="1536600" cy="2171400"/>
          </a:xfrm>
          <a:prstGeom prst="rect">
            <a:avLst/>
          </a:prstGeom>
          <a:solidFill>
            <a:srgbClr val="AAEDE7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o software vai fazer Funcionalidades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5707550" y="485954"/>
            <a:ext cx="1536600" cy="2171400"/>
          </a:xfrm>
          <a:prstGeom prst="rect">
            <a:avLst/>
          </a:prstGeom>
          <a:solidFill>
            <a:srgbClr val="C8E6F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 que é necessário para fazer o software | O que é necessário para o projeto acontecer | O que é necessário para o produto dar certo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4"/>
          <p:cNvSpPr/>
          <p:nvPr/>
        </p:nvSpPr>
        <p:spPr>
          <a:xfrm rot="-5400000">
            <a:off x="4494225" y="1474875"/>
            <a:ext cx="2172300" cy="195900"/>
          </a:xfrm>
          <a:prstGeom prst="rect">
            <a:avLst/>
          </a:prstGeom>
          <a:solidFill>
            <a:srgbClr val="3085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707575" y="2684161"/>
            <a:ext cx="1536600" cy="2171400"/>
          </a:xfrm>
          <a:prstGeom prst="rect">
            <a:avLst/>
          </a:prstGeom>
          <a:solidFill>
            <a:srgbClr val="C3EDB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Roadmap do produto | Prazos para entrega dos requisitos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498650" y="485954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Causas | Chance | Impacto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 rot="-5400000">
            <a:off x="5187175" y="2573222"/>
            <a:ext cx="4368600" cy="195900"/>
          </a:xfrm>
          <a:prstGeom prst="rect">
            <a:avLst/>
          </a:prstGeom>
          <a:solidFill>
            <a:srgbClr val="173F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QUANTO?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498675" y="2684161"/>
            <a:ext cx="1536600" cy="2171400"/>
          </a:xfrm>
          <a:prstGeom prst="rect">
            <a:avLst/>
          </a:prstGeom>
          <a:solidFill>
            <a:srgbClr val="9AC6E8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Papéis | Pessoas/mês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39577" y="2768543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Metas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130675" y="54237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Interessadas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130675" y="2768375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Equipe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7498800" y="566275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Riscos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7498777" y="2767542"/>
            <a:ext cx="15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Esforço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5712875" y="510925"/>
            <a:ext cx="1526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Subsídios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Premissas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707602" y="2751989"/>
            <a:ext cx="153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Entregas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921775" y="486875"/>
            <a:ext cx="1526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 &amp;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Restrições</a:t>
            </a:r>
            <a:endParaRPr sz="900" b="1">
              <a:solidFill>
                <a:srgbClr val="666666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916500" y="2740788"/>
            <a:ext cx="1536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</a:t>
            </a: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Funcionais</a:t>
            </a:r>
            <a:endParaRPr sz="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150" y="2744575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414" y="2795188"/>
            <a:ext cx="274001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475" y="2778308"/>
            <a:ext cx="273999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9738" y="608463"/>
            <a:ext cx="274001" cy="2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4842236" y="4882342"/>
            <a:ext cx="42552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" b="1">
                <a:solidFill>
                  <a:schemeClr val="dk1"/>
                </a:solidFill>
              </a:rPr>
              <a:t>Design by </a:t>
            </a:r>
            <a:r>
              <a:rPr lang="pt-BR" sz="600" b="1" u="sng">
                <a:solidFill>
                  <a:schemeClr val="hlink"/>
                </a:solidFill>
                <a:hlinkClick r:id="rId7"/>
              </a:rPr>
              <a:t>Yasmin</a:t>
            </a:r>
            <a:r>
              <a:rPr lang="pt-BR" sz="600" b="1">
                <a:solidFill>
                  <a:schemeClr val="dk1"/>
                </a:solidFill>
              </a:rPr>
              <a:t>. Icons by </a:t>
            </a:r>
            <a:r>
              <a:rPr lang="pt-BR" sz="600" b="1" u="sng">
                <a:solidFill>
                  <a:schemeClr val="hlink"/>
                </a:solidFill>
                <a:hlinkClick r:id="rId8"/>
              </a:rPr>
              <a:t>Freepik</a:t>
            </a:r>
            <a:endParaRPr sz="600" b="1">
              <a:solidFill>
                <a:schemeClr val="dk1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34325" y="542380"/>
            <a:ext cx="1536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&amp; Oportunidades</a:t>
            </a:r>
            <a:endParaRPr sz="900" b="1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4"/>
          <p:cNvSpPr/>
          <p:nvPr/>
        </p:nvSpPr>
        <p:spPr>
          <a:xfrm rot="-5400000">
            <a:off x="4494175" y="3673387"/>
            <a:ext cx="2172300" cy="195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QUANDO?</a:t>
            </a:r>
            <a:endParaRPr sz="9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32475" y="577020"/>
            <a:ext cx="273999" cy="2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60425" y="60847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51088" y="577025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60414" y="2779125"/>
            <a:ext cx="274001" cy="274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1776" y="577014"/>
            <a:ext cx="274001" cy="2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69739" y="2795200"/>
            <a:ext cx="274001" cy="2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492</Words>
  <Application>Microsoft Office PowerPoint</Application>
  <PresentationFormat>On-screen Show (16:9)</PresentationFormat>
  <Paragraphs>120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Trebuchet MS</vt:lpstr>
      <vt:lpstr>Open Sans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2</cp:revision>
  <dcterms:modified xsi:type="dcterms:W3CDTF">2021-08-20T17:06:07Z</dcterms:modified>
</cp:coreProperties>
</file>