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aa2f6bc1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aa2f6bc1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a2f6b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a2f6b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</a:rPr>
              <a:t>Software Project </a:t>
            </a:r>
            <a:r>
              <a:rPr lang="pt-BR" sz="900" b="1" dirty="0" err="1">
                <a:solidFill>
                  <a:schemeClr val="tx1"/>
                </a:solidFill>
              </a:rPr>
              <a:t>Canvas</a:t>
            </a:r>
            <a:r>
              <a:rPr lang="pt-BR" sz="900" b="1" dirty="0">
                <a:solidFill>
                  <a:schemeClr val="tx1"/>
                </a:solidFill>
              </a:rPr>
              <a:t> © 2021 </a:t>
            </a:r>
            <a:r>
              <a:rPr lang="pt-BR" sz="900" b="1" dirty="0" err="1">
                <a:solidFill>
                  <a:schemeClr val="tx1"/>
                </a:solidFill>
              </a:rPr>
              <a:t>by</a:t>
            </a:r>
            <a:r>
              <a:rPr lang="pt-BR" sz="900" b="1" dirty="0">
                <a:solidFill>
                  <a:schemeClr val="tx1"/>
                </a:solidFill>
              </a:rPr>
              <a:t> Geraldo Xexéo </a:t>
            </a:r>
            <a:r>
              <a:rPr lang="pt-BR" sz="900" b="1" dirty="0" err="1">
                <a:solidFill>
                  <a:schemeClr val="tx1"/>
                </a:solidFill>
              </a:rPr>
              <a:t>is</a:t>
            </a:r>
            <a:r>
              <a:rPr lang="pt-BR" sz="900" b="1" dirty="0">
                <a:solidFill>
                  <a:schemeClr val="tx1"/>
                </a:solidFill>
              </a:rPr>
              <a:t> </a:t>
            </a:r>
            <a:r>
              <a:rPr lang="pt-BR" sz="900" b="1" dirty="0" err="1">
                <a:solidFill>
                  <a:schemeClr val="tx1"/>
                </a:solidFill>
              </a:rPr>
              <a:t>licensed</a:t>
            </a:r>
            <a:r>
              <a:rPr lang="pt-BR" sz="900" b="1" dirty="0">
                <a:solidFill>
                  <a:schemeClr val="tx1"/>
                </a:solidFill>
              </a:rPr>
              <a:t> </a:t>
            </a:r>
            <a:r>
              <a:rPr lang="pt-BR" sz="900" b="1" dirty="0" err="1">
                <a:solidFill>
                  <a:schemeClr val="tx1"/>
                </a:solidFill>
              </a:rPr>
              <a:t>under</a:t>
            </a:r>
            <a:r>
              <a:rPr lang="pt-BR" sz="900" b="1" dirty="0">
                <a:solidFill>
                  <a:schemeClr val="tx1"/>
                </a:solidFill>
              </a:rPr>
              <a:t> CC BY-SA 4.0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5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5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1306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921750" y="2784450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9217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125425" y="2740775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377" y="2746075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tx1"/>
                </a:solidFill>
              </a:rPr>
              <a:t>Design by </a:t>
            </a:r>
            <a:r>
              <a:rPr lang="pt-BR" sz="600" b="1" u="sng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Yasmin</a:t>
            </a:r>
            <a:r>
              <a:rPr lang="pt-BR" sz="600" b="1">
                <a:solidFill>
                  <a:schemeClr val="tx1"/>
                </a:solidFill>
              </a:rPr>
              <a:t>. Icons by </a:t>
            </a:r>
            <a:r>
              <a:rPr lang="pt-BR" sz="600" b="1" u="sng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600" b="1">
              <a:solidFill>
                <a:schemeClr val="tx1"/>
              </a:solidFill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5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1113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60425" y="608450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51101" y="2762738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</a:rPr>
              <a:t>Software Project Canvas © 2021 by Geraldo Xexéo is licensed under CC BY-SA 4.0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39577" y="279615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130675" y="2713038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0413" y="577013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5" name="Google Shape;85;p13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tx1"/>
                </a:solidFill>
              </a:rPr>
              <a:t>Design by </a:t>
            </a:r>
            <a:r>
              <a:rPr lang="pt-BR" sz="600" b="1" u="sng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Yasmin</a:t>
            </a:r>
            <a:r>
              <a:rPr lang="pt-BR" sz="600" b="1">
                <a:solidFill>
                  <a:schemeClr val="tx1"/>
                </a:solidFill>
              </a:rPr>
              <a:t>. Icons by </a:t>
            </a:r>
            <a:r>
              <a:rPr lang="pt-BR" sz="600" b="1" u="sng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600" b="1">
              <a:solidFill>
                <a:schemeClr val="tx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34325" y="542380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69725" y="5770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3964" y="2847850"/>
            <a:ext cx="274001" cy="27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6689" y="27999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</a:rPr>
              <a:t>Software Project Canvas © 2021 by Geraldo Xexéo is licensed under CC BY-SA 4.0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4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34248" y="2768543"/>
            <a:ext cx="1531429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130675" y="276837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9" name="Google Shape;129;p14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tx1"/>
                </a:solidFill>
              </a:rPr>
              <a:t>Design by </a:t>
            </a:r>
            <a:r>
              <a:rPr lang="pt-BR" sz="600" b="1" u="sng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Yasmin</a:t>
            </a:r>
            <a:r>
              <a:rPr lang="pt-BR" sz="600" b="1">
                <a:solidFill>
                  <a:schemeClr val="tx1"/>
                </a:solidFill>
              </a:rPr>
              <a:t>. Icons by </a:t>
            </a:r>
            <a:r>
              <a:rPr lang="pt-BR" sz="600" b="1" u="sng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600" b="1">
              <a:solidFill>
                <a:schemeClr val="tx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4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0425" y="60847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60414" y="2779125"/>
            <a:ext cx="274001" cy="27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492</Words>
  <Application>Microsoft Office PowerPoint</Application>
  <PresentationFormat>On-screen Show (16:9)</PresentationFormat>
  <Paragraphs>120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Open Sans</vt:lpstr>
      <vt:lpstr>Trebuchet MS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4</cp:revision>
  <dcterms:modified xsi:type="dcterms:W3CDTF">2023-08-28T14:21:33Z</dcterms:modified>
</cp:coreProperties>
</file>