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4" r:id="rId2"/>
  </p:sldMasterIdLst>
  <p:notesMasterIdLst>
    <p:notesMasterId r:id="rId6"/>
  </p:notesMasterIdLst>
  <p:sldIdLst>
    <p:sldId id="256" r:id="rId3"/>
    <p:sldId id="257" r:id="rId4"/>
    <p:sldId id="258" r:id="rId5"/>
  </p:sldIdLst>
  <p:sldSz cx="12801600" cy="9601200" type="A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86" y="9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9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D9762-9AC3-419C-879F-2746C1531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24" y="134724"/>
            <a:ext cx="12691753" cy="93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37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325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6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62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73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D9762-9AC3-419C-879F-2746C1531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24" y="134724"/>
            <a:ext cx="12691753" cy="93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6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2581BE-5318-49EE-A547-E03F7B3EF5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24" y="134724"/>
            <a:ext cx="12691753" cy="93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148D0A-86C4-41AB-993D-9F19C7F6A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24" y="134724"/>
            <a:ext cx="12691753" cy="93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79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1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63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6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72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2C071-00F6-4AD2-89EA-68F2A798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2658"/>
            <a:ext cx="11041380" cy="185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AB882-CF7A-46A2-A67C-4A937E67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2557358"/>
            <a:ext cx="11041380" cy="608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D54CB-73B5-4C2B-BE84-3DDFA917A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B106-F85F-4F84-890D-DED540CDAC01}" type="datetimeFigureOut">
              <a:rPr lang="pt-BR" smtClean="0"/>
              <a:t>21/08/2021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4189-0692-44DD-BB87-A5AA12D86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C3F2A-0B3E-4FB2-AFE4-C39369BAA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6514-EFA4-4D3A-BB8C-794E958CBCE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6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8854C2-EBF2-4BD8-AB94-C447091666AC}"/>
              </a:ext>
            </a:extLst>
          </p:cNvPr>
          <p:cNvSpPr txBox="1"/>
          <p:nvPr/>
        </p:nvSpPr>
        <p:spPr>
          <a:xfrm>
            <a:off x="519166" y="1583029"/>
            <a:ext cx="208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Professores</a:t>
            </a:r>
            <a:br>
              <a:rPr lang="pt-BR" sz="1000" dirty="0"/>
            </a:br>
            <a:r>
              <a:rPr lang="pt-BR" sz="1000" dirty="0"/>
              <a:t>Funcionários</a:t>
            </a:r>
            <a:br>
              <a:rPr lang="pt-BR" sz="1000" dirty="0"/>
            </a:br>
            <a:r>
              <a:rPr lang="pt-BR" sz="1000" dirty="0"/>
              <a:t>Estagiários do PESC em Projetos Coppetec</a:t>
            </a:r>
            <a:br>
              <a:rPr lang="pt-BR" sz="1000" dirty="0"/>
            </a:br>
            <a:r>
              <a:rPr lang="pt-BR" sz="1000" dirty="0"/>
              <a:t>Bolsistas (</a:t>
            </a:r>
            <a:r>
              <a:rPr lang="pt-BR" sz="1000" dirty="0" err="1"/>
              <a:t>Dout</a:t>
            </a:r>
            <a:r>
              <a:rPr lang="pt-BR" sz="1000" dirty="0"/>
              <a:t>, </a:t>
            </a:r>
            <a:r>
              <a:rPr lang="pt-BR" sz="1000" dirty="0" err="1"/>
              <a:t>Mest</a:t>
            </a:r>
            <a:r>
              <a:rPr lang="pt-BR" sz="1000" dirty="0"/>
              <a:t>, IC, outros)</a:t>
            </a:r>
            <a:br>
              <a:rPr lang="pt-BR" sz="1000" dirty="0"/>
            </a:br>
            <a:r>
              <a:rPr lang="pt-BR" sz="1000" dirty="0"/>
              <a:t>Alunos de Pós</a:t>
            </a:r>
            <a:br>
              <a:rPr lang="pt-BR" sz="1000" dirty="0"/>
            </a:br>
            <a:r>
              <a:rPr lang="pt-BR" sz="1000" dirty="0"/>
              <a:t>Alunos de </a:t>
            </a:r>
            <a:r>
              <a:rPr lang="pt-BR" sz="1000" dirty="0" err="1"/>
              <a:t>Grad</a:t>
            </a:r>
            <a:br>
              <a:rPr lang="pt-BR" sz="1000" dirty="0"/>
            </a:br>
            <a:r>
              <a:rPr lang="pt-BR" sz="1000" dirty="0"/>
              <a:t>Candidatos a pós</a:t>
            </a:r>
            <a:br>
              <a:rPr lang="pt-BR" sz="1000" dirty="0"/>
            </a:br>
            <a:r>
              <a:rPr lang="pt-BR" sz="1000" dirty="0" err="1"/>
              <a:t>Candidator</a:t>
            </a:r>
            <a:r>
              <a:rPr lang="pt-BR" sz="1000" dirty="0"/>
              <a:t> a graduação</a:t>
            </a:r>
            <a:br>
              <a:rPr lang="pt-BR" sz="1000" dirty="0"/>
            </a:br>
            <a:r>
              <a:rPr lang="pt-BR" sz="1000" dirty="0"/>
              <a:t>Pesquisadores de outras instituições</a:t>
            </a:r>
            <a:br>
              <a:rPr lang="pt-BR" sz="1000" dirty="0"/>
            </a:br>
            <a:r>
              <a:rPr lang="pt-BR" sz="1000" dirty="0"/>
              <a:t>Comunidade </a:t>
            </a:r>
            <a:r>
              <a:rPr lang="pt-BR" sz="1000" dirty="0" err="1"/>
              <a:t>Ciêntifica</a:t>
            </a:r>
            <a:r>
              <a:rPr lang="pt-BR" sz="1000" dirty="0"/>
              <a:t> Brasileira</a:t>
            </a:r>
            <a:br>
              <a:rPr lang="pt-BR" sz="1000" dirty="0"/>
            </a:br>
            <a:r>
              <a:rPr lang="pt-BR" sz="1000" dirty="0"/>
              <a:t>Comunidade </a:t>
            </a:r>
            <a:r>
              <a:rPr lang="pt-BR" sz="1000" dirty="0" err="1"/>
              <a:t>Ciêntifica</a:t>
            </a:r>
            <a:r>
              <a:rPr lang="pt-BR" sz="1000" dirty="0"/>
              <a:t> Internacional</a:t>
            </a:r>
            <a:br>
              <a:rPr lang="pt-BR" sz="1000" dirty="0"/>
            </a:br>
            <a:r>
              <a:rPr lang="pt-BR" sz="1000" dirty="0"/>
              <a:t>Organizações que procuram consultoria</a:t>
            </a:r>
          </a:p>
        </p:txBody>
      </p:sp>
    </p:spTree>
    <p:extLst>
      <p:ext uri="{BB962C8B-B14F-4D97-AF65-F5344CB8AC3E}">
        <p14:creationId xmlns:p14="http://schemas.microsoft.com/office/powerpoint/2010/main" val="330657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54104-208A-46BF-8F9E-BA3E52F2B08F}"/>
              </a:ext>
            </a:extLst>
          </p:cNvPr>
          <p:cNvSpPr txBox="1"/>
          <p:nvPr/>
        </p:nvSpPr>
        <p:spPr>
          <a:xfrm>
            <a:off x="519166" y="1583029"/>
            <a:ext cx="2088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Professores</a:t>
            </a:r>
            <a:br>
              <a:rPr lang="pt-BR" sz="1000" dirty="0"/>
            </a:br>
            <a:r>
              <a:rPr lang="pt-BR" sz="1000" dirty="0"/>
              <a:t>Funcionários</a:t>
            </a:r>
            <a:br>
              <a:rPr lang="pt-BR" sz="1000" dirty="0"/>
            </a:br>
            <a:r>
              <a:rPr lang="pt-BR" sz="1000" dirty="0"/>
              <a:t>Estagiários do PESC em Projetos Coppetec</a:t>
            </a:r>
            <a:br>
              <a:rPr lang="pt-BR" sz="1000" dirty="0"/>
            </a:br>
            <a:r>
              <a:rPr lang="pt-BR" sz="1000" dirty="0"/>
              <a:t>Bolsistas (</a:t>
            </a:r>
            <a:r>
              <a:rPr lang="pt-BR" sz="1000" dirty="0" err="1"/>
              <a:t>Dout</a:t>
            </a:r>
            <a:r>
              <a:rPr lang="pt-BR" sz="1000" dirty="0"/>
              <a:t>, </a:t>
            </a:r>
            <a:r>
              <a:rPr lang="pt-BR" sz="1000" dirty="0" err="1"/>
              <a:t>Mest</a:t>
            </a:r>
            <a:r>
              <a:rPr lang="pt-BR" sz="1000" dirty="0"/>
              <a:t>, IC, outros)</a:t>
            </a:r>
            <a:br>
              <a:rPr lang="pt-BR" sz="1000" dirty="0"/>
            </a:br>
            <a:r>
              <a:rPr lang="pt-BR" sz="1000" dirty="0"/>
              <a:t>Alunos de Pós</a:t>
            </a:r>
            <a:br>
              <a:rPr lang="pt-BR" sz="1000" dirty="0"/>
            </a:br>
            <a:r>
              <a:rPr lang="pt-BR" sz="1000" dirty="0"/>
              <a:t>Alunos de </a:t>
            </a:r>
            <a:r>
              <a:rPr lang="pt-BR" sz="1000" dirty="0" err="1"/>
              <a:t>Grad</a:t>
            </a:r>
            <a:br>
              <a:rPr lang="pt-BR" sz="1000" dirty="0"/>
            </a:br>
            <a:r>
              <a:rPr lang="pt-BR" sz="1000" dirty="0"/>
              <a:t>Candidatos a pós</a:t>
            </a:r>
            <a:br>
              <a:rPr lang="pt-BR" sz="1000" dirty="0"/>
            </a:br>
            <a:r>
              <a:rPr lang="pt-BR" sz="1000" dirty="0" err="1"/>
              <a:t>Candidator</a:t>
            </a:r>
            <a:r>
              <a:rPr lang="pt-BR" sz="1000" dirty="0"/>
              <a:t> a graduação</a:t>
            </a:r>
            <a:br>
              <a:rPr lang="pt-BR" sz="1000" dirty="0"/>
            </a:br>
            <a:r>
              <a:rPr lang="pt-BR" sz="1000" dirty="0"/>
              <a:t>Pesquisadores de outras instituições</a:t>
            </a:r>
            <a:br>
              <a:rPr lang="pt-BR" sz="1000" dirty="0"/>
            </a:br>
            <a:r>
              <a:rPr lang="pt-BR" sz="1000" dirty="0"/>
              <a:t>Comunidade </a:t>
            </a:r>
            <a:r>
              <a:rPr lang="pt-BR" sz="1000" dirty="0" err="1"/>
              <a:t>Ciêntifica</a:t>
            </a:r>
            <a:r>
              <a:rPr lang="pt-BR" sz="1000" dirty="0"/>
              <a:t> Brasileira</a:t>
            </a:r>
            <a:br>
              <a:rPr lang="pt-BR" sz="1000" dirty="0"/>
            </a:br>
            <a:r>
              <a:rPr lang="pt-BR" sz="1000" dirty="0"/>
              <a:t>Comunidade </a:t>
            </a:r>
            <a:r>
              <a:rPr lang="pt-BR" sz="1000" dirty="0" err="1"/>
              <a:t>Ciêntifica</a:t>
            </a:r>
            <a:r>
              <a:rPr lang="pt-BR" sz="1000" dirty="0"/>
              <a:t> Internacional</a:t>
            </a:r>
            <a:br>
              <a:rPr lang="pt-BR" sz="1000" dirty="0"/>
            </a:br>
            <a:r>
              <a:rPr lang="pt-BR" sz="1000" dirty="0"/>
              <a:t>Organizações que procuram consultoria</a:t>
            </a:r>
          </a:p>
        </p:txBody>
      </p:sp>
    </p:spTree>
    <p:extLst>
      <p:ext uri="{BB962C8B-B14F-4D97-AF65-F5344CB8AC3E}">
        <p14:creationId xmlns:p14="http://schemas.microsoft.com/office/powerpoint/2010/main" val="318193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3412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110</Words>
  <Application>Microsoft Office PowerPoint</Application>
  <PresentationFormat>A3 Paper (297x420 mm)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Arial</vt:lpstr>
      <vt:lpstr>Calibri</vt:lpstr>
      <vt:lpstr>Custom Design</vt:lpstr>
      <vt:lpstr>1_Custom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4</cp:revision>
  <dcterms:modified xsi:type="dcterms:W3CDTF">2021-08-21T19:38:51Z</dcterms:modified>
</cp:coreProperties>
</file>