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6"/>
  </p:notesMasterIdLst>
  <p:sldIdLst>
    <p:sldId id="256" r:id="rId3"/>
    <p:sldId id="257" r:id="rId4"/>
    <p:sldId id="258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DD9762-9AC3-419C-879F-2746C1531D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31" y="72173"/>
            <a:ext cx="9065538" cy="499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144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2581BE-5318-49EE-A547-E03F7B3EF5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31" y="72173"/>
            <a:ext cx="9065538" cy="499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65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E148D0A-86C4-41AB-993D-9F19C7F6A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31" y="72173"/>
            <a:ext cx="9065538" cy="499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C2C071-00F6-4AD2-89EA-68F2A7982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AB882-CF7A-46A2-A67C-4A937E67E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D54CB-73B5-4C2B-BE84-3DDFA917A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1B106-F85F-4F84-890D-DED540CDAC01}" type="datetimeFigureOut">
              <a:rPr lang="pt-BR" smtClean="0"/>
              <a:t>21/08/2021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B4189-0692-44DD-BB87-A5AA12D86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C3F2A-0B3E-4FB2-AFE4-C39369BAA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B6514-EFA4-4D3A-BB8C-794E958CBCE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20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6570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937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34128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0</Words>
  <Application>Microsoft Office PowerPoint</Application>
  <PresentationFormat>On-screen Show (16:9)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 Light</vt:lpstr>
      <vt:lpstr>Arial</vt:lpstr>
      <vt:lpstr>Calibri</vt:lpstr>
      <vt:lpstr>Simple Light</vt:lpstr>
      <vt:lpstr>Custom Design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Xexéo</dc:creator>
  <cp:lastModifiedBy>Geraldo Xexéo</cp:lastModifiedBy>
  <cp:revision>3</cp:revision>
  <dcterms:modified xsi:type="dcterms:W3CDTF">2021-08-21T13:24:37Z</dcterms:modified>
</cp:coreProperties>
</file>