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2729C-E159-443B-9224-99886895EE50}" v="52" dt="2025-03-10T23:38:55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son A de Souza" userId="95478890e2694480" providerId="LiveId" clId="{1162729C-E159-443B-9224-99886895EE50}"/>
    <pc:docChg chg="undo custSel addSld delSld modSld">
      <pc:chgData name="Dickson A de Souza" userId="95478890e2694480" providerId="LiveId" clId="{1162729C-E159-443B-9224-99886895EE50}" dt="2025-03-10T23:40:22.082" v="2673" actId="1076"/>
      <pc:docMkLst>
        <pc:docMk/>
      </pc:docMkLst>
      <pc:sldChg chg="modSp mod">
        <pc:chgData name="Dickson A de Souza" userId="95478890e2694480" providerId="LiveId" clId="{1162729C-E159-443B-9224-99886895EE50}" dt="2025-03-10T21:00:19.041" v="255" actId="20577"/>
        <pc:sldMkLst>
          <pc:docMk/>
          <pc:sldMk cId="2559645255" sldId="256"/>
        </pc:sldMkLst>
        <pc:spChg chg="mod">
          <ac:chgData name="Dickson A de Souza" userId="95478890e2694480" providerId="LiveId" clId="{1162729C-E159-443B-9224-99886895EE50}" dt="2025-03-10T21:00:13.557" v="247" actId="1035"/>
          <ac:spMkLst>
            <pc:docMk/>
            <pc:sldMk cId="2559645255" sldId="256"/>
            <ac:spMk id="2" creationId="{D9AB2C52-EAE5-C20A-6FB3-2A5DD981BA78}"/>
          </ac:spMkLst>
        </pc:spChg>
        <pc:spChg chg="mod">
          <ac:chgData name="Dickson A de Souza" userId="95478890e2694480" providerId="LiveId" clId="{1162729C-E159-443B-9224-99886895EE50}" dt="2025-03-10T21:00:19.041" v="255" actId="20577"/>
          <ac:spMkLst>
            <pc:docMk/>
            <pc:sldMk cId="2559645255" sldId="256"/>
            <ac:spMk id="3" creationId="{AD7672CD-8CDB-C88B-A865-B36D413B81C0}"/>
          </ac:spMkLst>
        </pc:spChg>
      </pc:sldChg>
      <pc:sldChg chg="modSp new mod">
        <pc:chgData name="Dickson A de Souza" userId="95478890e2694480" providerId="LiveId" clId="{1162729C-E159-443B-9224-99886895EE50}" dt="2025-03-10T21:03:34.179" v="639" actId="12"/>
        <pc:sldMkLst>
          <pc:docMk/>
          <pc:sldMk cId="2381307932" sldId="257"/>
        </pc:sldMkLst>
        <pc:spChg chg="mod">
          <ac:chgData name="Dickson A de Souza" userId="95478890e2694480" providerId="LiveId" clId="{1162729C-E159-443B-9224-99886895EE50}" dt="2025-03-10T21:01:37.841" v="274" actId="20577"/>
          <ac:spMkLst>
            <pc:docMk/>
            <pc:sldMk cId="2381307932" sldId="257"/>
            <ac:spMk id="2" creationId="{274901FD-74B0-AAF5-8451-02C2653C8B29}"/>
          </ac:spMkLst>
        </pc:spChg>
        <pc:spChg chg="mod">
          <ac:chgData name="Dickson A de Souza" userId="95478890e2694480" providerId="LiveId" clId="{1162729C-E159-443B-9224-99886895EE50}" dt="2025-03-10T21:03:34.179" v="639" actId="12"/>
          <ac:spMkLst>
            <pc:docMk/>
            <pc:sldMk cId="2381307932" sldId="257"/>
            <ac:spMk id="3" creationId="{73994B0F-54F0-C166-D22B-02EB73ACA245}"/>
          </ac:spMkLst>
        </pc:spChg>
      </pc:sldChg>
      <pc:sldChg chg="addSp delSp modSp new mod">
        <pc:chgData name="Dickson A de Souza" userId="95478890e2694480" providerId="LiveId" clId="{1162729C-E159-443B-9224-99886895EE50}" dt="2025-03-10T21:09:30.680" v="766" actId="692"/>
        <pc:sldMkLst>
          <pc:docMk/>
          <pc:sldMk cId="272362548" sldId="258"/>
        </pc:sldMkLst>
        <pc:spChg chg="mod">
          <ac:chgData name="Dickson A de Souza" userId="95478890e2694480" providerId="LiveId" clId="{1162729C-E159-443B-9224-99886895EE50}" dt="2025-03-10T21:04:10.714" v="651" actId="20577"/>
          <ac:spMkLst>
            <pc:docMk/>
            <pc:sldMk cId="272362548" sldId="258"/>
            <ac:spMk id="2" creationId="{26782454-D4D3-CD55-0C0C-A46F7458F0A9}"/>
          </ac:spMkLst>
        </pc:spChg>
        <pc:spChg chg="del">
          <ac:chgData name="Dickson A de Souza" userId="95478890e2694480" providerId="LiveId" clId="{1162729C-E159-443B-9224-99886895EE50}" dt="2025-03-10T21:04:13.729" v="652" actId="478"/>
          <ac:spMkLst>
            <pc:docMk/>
            <pc:sldMk cId="272362548" sldId="258"/>
            <ac:spMk id="3" creationId="{57FD5942-E53B-8AD1-A783-B50B9EE895EC}"/>
          </ac:spMkLst>
        </pc:spChg>
        <pc:spChg chg="add mod">
          <ac:chgData name="Dickson A de Souza" userId="95478890e2694480" providerId="LiveId" clId="{1162729C-E159-443B-9224-99886895EE50}" dt="2025-03-10T21:06:49.599" v="701" actId="1076"/>
          <ac:spMkLst>
            <pc:docMk/>
            <pc:sldMk cId="272362548" sldId="258"/>
            <ac:spMk id="4" creationId="{1BF37AFC-7321-0088-7A7A-979EFDC4E999}"/>
          </ac:spMkLst>
        </pc:spChg>
        <pc:spChg chg="add mod">
          <ac:chgData name="Dickson A de Souza" userId="95478890e2694480" providerId="LiveId" clId="{1162729C-E159-443B-9224-99886895EE50}" dt="2025-03-10T21:07:56.274" v="749" actId="14100"/>
          <ac:spMkLst>
            <pc:docMk/>
            <pc:sldMk cId="272362548" sldId="258"/>
            <ac:spMk id="5" creationId="{3E3D66B4-8019-4DA7-10E9-95F099F44671}"/>
          </ac:spMkLst>
        </pc:spChg>
        <pc:cxnChg chg="add mod">
          <ac:chgData name="Dickson A de Souza" userId="95478890e2694480" providerId="LiveId" clId="{1162729C-E159-443B-9224-99886895EE50}" dt="2025-03-10T21:09:30.680" v="766" actId="692"/>
          <ac:cxnSpMkLst>
            <pc:docMk/>
            <pc:sldMk cId="272362548" sldId="258"/>
            <ac:cxnSpMk id="7" creationId="{0C85CA6E-49A1-C655-7151-16A7AE05440E}"/>
          </ac:cxnSpMkLst>
        </pc:cxnChg>
      </pc:sldChg>
      <pc:sldChg chg="addSp delSp modSp new mod">
        <pc:chgData name="Dickson A de Souza" userId="95478890e2694480" providerId="LiveId" clId="{1162729C-E159-443B-9224-99886895EE50}" dt="2025-03-10T21:16:35.662" v="1427" actId="20577"/>
        <pc:sldMkLst>
          <pc:docMk/>
          <pc:sldMk cId="3256573516" sldId="259"/>
        </pc:sldMkLst>
        <pc:spChg chg="mod">
          <ac:chgData name="Dickson A de Souza" userId="95478890e2694480" providerId="LiveId" clId="{1162729C-E159-443B-9224-99886895EE50}" dt="2025-03-10T21:10:20.740" v="792" actId="20577"/>
          <ac:spMkLst>
            <pc:docMk/>
            <pc:sldMk cId="3256573516" sldId="259"/>
            <ac:spMk id="2" creationId="{58C252D4-7D8A-2767-8CB0-1A825016652D}"/>
          </ac:spMkLst>
        </pc:spChg>
        <pc:spChg chg="mod">
          <ac:chgData name="Dickson A de Souza" userId="95478890e2694480" providerId="LiveId" clId="{1162729C-E159-443B-9224-99886895EE50}" dt="2025-03-10T21:16:35.662" v="1427" actId="20577"/>
          <ac:spMkLst>
            <pc:docMk/>
            <pc:sldMk cId="3256573516" sldId="259"/>
            <ac:spMk id="3" creationId="{4EE1192A-0050-B611-6689-7F24910FB7FC}"/>
          </ac:spMkLst>
        </pc:spChg>
        <pc:picChg chg="add del mod">
          <ac:chgData name="Dickson A de Souza" userId="95478890e2694480" providerId="LiveId" clId="{1162729C-E159-443B-9224-99886895EE50}" dt="2025-03-10T21:12:03.793" v="903" actId="21"/>
          <ac:picMkLst>
            <pc:docMk/>
            <pc:sldMk cId="3256573516" sldId="259"/>
            <ac:picMk id="5" creationId="{E872D979-FABD-FC2D-7354-C6093A81E900}"/>
          </ac:picMkLst>
        </pc:picChg>
      </pc:sldChg>
      <pc:sldChg chg="addSp delSp modSp new mod">
        <pc:chgData name="Dickson A de Souza" userId="95478890e2694480" providerId="LiveId" clId="{1162729C-E159-443B-9224-99886895EE50}" dt="2025-03-10T21:13:51.801" v="1045" actId="1035"/>
        <pc:sldMkLst>
          <pc:docMk/>
          <pc:sldMk cId="1468502307" sldId="260"/>
        </pc:sldMkLst>
        <pc:spChg chg="del">
          <ac:chgData name="Dickson A de Souza" userId="95478890e2694480" providerId="LiveId" clId="{1162729C-E159-443B-9224-99886895EE50}" dt="2025-03-10T21:12:12.446" v="905" actId="478"/>
          <ac:spMkLst>
            <pc:docMk/>
            <pc:sldMk cId="1468502307" sldId="260"/>
            <ac:spMk id="2" creationId="{E546AAFF-38E4-CA67-DE0D-829196594580}"/>
          </ac:spMkLst>
        </pc:spChg>
        <pc:spChg chg="del">
          <ac:chgData name="Dickson A de Souza" userId="95478890e2694480" providerId="LiveId" clId="{1162729C-E159-443B-9224-99886895EE50}" dt="2025-03-10T21:12:10.065" v="904" actId="478"/>
          <ac:spMkLst>
            <pc:docMk/>
            <pc:sldMk cId="1468502307" sldId="260"/>
            <ac:spMk id="3" creationId="{7347F838-0691-78C7-4699-511624D173F5}"/>
          </ac:spMkLst>
        </pc:spChg>
        <pc:spChg chg="add mod">
          <ac:chgData name="Dickson A de Souza" userId="95478890e2694480" providerId="LiveId" clId="{1162729C-E159-443B-9224-99886895EE50}" dt="2025-03-10T21:13:48.428" v="1026" actId="1076"/>
          <ac:spMkLst>
            <pc:docMk/>
            <pc:sldMk cId="1468502307" sldId="260"/>
            <ac:spMk id="4" creationId="{D84E0613-04E5-A221-403E-BC1F4920183B}"/>
          </ac:spMkLst>
        </pc:spChg>
        <pc:picChg chg="add mod">
          <ac:chgData name="Dickson A de Souza" userId="95478890e2694480" providerId="LiveId" clId="{1162729C-E159-443B-9224-99886895EE50}" dt="2025-03-10T21:13:51.801" v="1045" actId="1035"/>
          <ac:picMkLst>
            <pc:docMk/>
            <pc:sldMk cId="1468502307" sldId="260"/>
            <ac:picMk id="5" creationId="{E872D979-FABD-FC2D-7354-C6093A81E900}"/>
          </ac:picMkLst>
        </pc:picChg>
      </pc:sldChg>
      <pc:sldChg chg="addSp delSp modSp new mod">
        <pc:chgData name="Dickson A de Souza" userId="95478890e2694480" providerId="LiveId" clId="{1162729C-E159-443B-9224-99886895EE50}" dt="2025-03-10T21:14:42.158" v="1062" actId="20577"/>
        <pc:sldMkLst>
          <pc:docMk/>
          <pc:sldMk cId="2132480406" sldId="261"/>
        </pc:sldMkLst>
        <pc:spChg chg="del">
          <ac:chgData name="Dickson A de Souza" userId="95478890e2694480" providerId="LiveId" clId="{1162729C-E159-443B-9224-99886895EE50}" dt="2025-03-10T21:14:04.002" v="1048" actId="478"/>
          <ac:spMkLst>
            <pc:docMk/>
            <pc:sldMk cId="2132480406" sldId="261"/>
            <ac:spMk id="2" creationId="{3503DF3F-6C56-0713-4F89-DB0B37ADEF71}"/>
          </ac:spMkLst>
        </pc:spChg>
        <pc:spChg chg="del">
          <ac:chgData name="Dickson A de Souza" userId="95478890e2694480" providerId="LiveId" clId="{1162729C-E159-443B-9224-99886895EE50}" dt="2025-03-10T21:14:02.406" v="1047" actId="478"/>
          <ac:spMkLst>
            <pc:docMk/>
            <pc:sldMk cId="2132480406" sldId="261"/>
            <ac:spMk id="3" creationId="{9AA597C9-A8E4-2346-CC8C-E267BAD26ECB}"/>
          </ac:spMkLst>
        </pc:spChg>
        <pc:spChg chg="add mod">
          <ac:chgData name="Dickson A de Souza" userId="95478890e2694480" providerId="LiveId" clId="{1162729C-E159-443B-9224-99886895EE50}" dt="2025-03-10T21:14:42.158" v="1062" actId="20577"/>
          <ac:spMkLst>
            <pc:docMk/>
            <pc:sldMk cId="2132480406" sldId="261"/>
            <ac:spMk id="6" creationId="{97CA51AA-4EEA-63CE-FCCE-C379C6F0FCD7}"/>
          </ac:spMkLst>
        </pc:spChg>
        <pc:picChg chg="add mod">
          <ac:chgData name="Dickson A de Souza" userId="95478890e2694480" providerId="LiveId" clId="{1162729C-E159-443B-9224-99886895EE50}" dt="2025-03-10T21:14:30.704" v="1051" actId="1076"/>
          <ac:picMkLst>
            <pc:docMk/>
            <pc:sldMk cId="2132480406" sldId="261"/>
            <ac:picMk id="5" creationId="{7FC5D780-5769-103C-9D53-F0447E663210}"/>
          </ac:picMkLst>
        </pc:picChg>
      </pc:sldChg>
      <pc:sldChg chg="addSp delSp modSp new mod modAnim">
        <pc:chgData name="Dickson A de Souza" userId="95478890e2694480" providerId="LiveId" clId="{1162729C-E159-443B-9224-99886895EE50}" dt="2025-03-10T23:34:43.726" v="2563"/>
        <pc:sldMkLst>
          <pc:docMk/>
          <pc:sldMk cId="925176986" sldId="262"/>
        </pc:sldMkLst>
        <pc:spChg chg="mod">
          <ac:chgData name="Dickson A de Souza" userId="95478890e2694480" providerId="LiveId" clId="{1162729C-E159-443B-9224-99886895EE50}" dt="2025-03-10T21:17:25.728" v="1467" actId="20577"/>
          <ac:spMkLst>
            <pc:docMk/>
            <pc:sldMk cId="925176986" sldId="262"/>
            <ac:spMk id="2" creationId="{600EB4A8-1381-5645-9D1D-578A5B0BD12D}"/>
          </ac:spMkLst>
        </pc:spChg>
        <pc:spChg chg="add mod">
          <ac:chgData name="Dickson A de Souza" userId="95478890e2694480" providerId="LiveId" clId="{1162729C-E159-443B-9224-99886895EE50}" dt="2025-03-10T21:38:23.609" v="2042" actId="14100"/>
          <ac:spMkLst>
            <pc:docMk/>
            <pc:sldMk cId="925176986" sldId="262"/>
            <ac:spMk id="3" creationId="{9F28EF67-709B-7FD6-373E-ED7A9393CE4E}"/>
          </ac:spMkLst>
        </pc:spChg>
        <pc:spChg chg="del">
          <ac:chgData name="Dickson A de Souza" userId="95478890e2694480" providerId="LiveId" clId="{1162729C-E159-443B-9224-99886895EE50}" dt="2025-03-10T21:17:54.393" v="1468" actId="478"/>
          <ac:spMkLst>
            <pc:docMk/>
            <pc:sldMk cId="925176986" sldId="262"/>
            <ac:spMk id="3" creationId="{D91A8EFF-F535-3652-80D7-3E7FD94E1296}"/>
          </ac:spMkLst>
        </pc:spChg>
        <pc:spChg chg="add mod">
          <ac:chgData name="Dickson A de Souza" userId="95478890e2694480" providerId="LiveId" clId="{1162729C-E159-443B-9224-99886895EE50}" dt="2025-03-10T21:19:25.768" v="1525" actId="113"/>
          <ac:spMkLst>
            <pc:docMk/>
            <pc:sldMk cId="925176986" sldId="262"/>
            <ac:spMk id="4" creationId="{0DE72B08-AC0B-9D4B-9C03-9D7B135DD350}"/>
          </ac:spMkLst>
        </pc:spChg>
        <pc:spChg chg="add mod">
          <ac:chgData name="Dickson A de Souza" userId="95478890e2694480" providerId="LiveId" clId="{1162729C-E159-443B-9224-99886895EE50}" dt="2025-03-10T21:37:06.527" v="1978" actId="408"/>
          <ac:spMkLst>
            <pc:docMk/>
            <pc:sldMk cId="925176986" sldId="262"/>
            <ac:spMk id="5" creationId="{291DDCD5-E1F8-A66E-8D76-87B8BAFF1A1B}"/>
          </ac:spMkLst>
        </pc:spChg>
        <pc:spChg chg="add mod">
          <ac:chgData name="Dickson A de Souza" userId="95478890e2694480" providerId="LiveId" clId="{1162729C-E159-443B-9224-99886895EE50}" dt="2025-03-10T21:20:00.081" v="1596" actId="20577"/>
          <ac:spMkLst>
            <pc:docMk/>
            <pc:sldMk cId="925176986" sldId="262"/>
            <ac:spMk id="6" creationId="{FFA47662-3578-6818-16C3-81339EFC1791}"/>
          </ac:spMkLst>
        </pc:spChg>
        <pc:spChg chg="add mod">
          <ac:chgData name="Dickson A de Souza" userId="95478890e2694480" providerId="LiveId" clId="{1162729C-E159-443B-9224-99886895EE50}" dt="2025-03-10T21:30:53.603" v="1744" actId="12789"/>
          <ac:spMkLst>
            <pc:docMk/>
            <pc:sldMk cId="925176986" sldId="262"/>
            <ac:spMk id="12" creationId="{33911C87-3CD4-F120-345D-5C4173B6B222}"/>
          </ac:spMkLst>
        </pc:spChg>
        <pc:spChg chg="add mod">
          <ac:chgData name="Dickson A de Souza" userId="95478890e2694480" providerId="LiveId" clId="{1162729C-E159-443B-9224-99886895EE50}" dt="2025-03-10T21:38:26.304" v="2043" actId="408"/>
          <ac:spMkLst>
            <pc:docMk/>
            <pc:sldMk cId="925176986" sldId="262"/>
            <ac:spMk id="14" creationId="{A9EDC987-21DE-64C5-202E-F57407C4ED3D}"/>
          </ac:spMkLst>
        </pc:spChg>
        <pc:spChg chg="add mod">
          <ac:chgData name="Dickson A de Souza" userId="95478890e2694480" providerId="LiveId" clId="{1162729C-E159-443B-9224-99886895EE50}" dt="2025-03-10T21:37:11.062" v="1979" actId="408"/>
          <ac:spMkLst>
            <pc:docMk/>
            <pc:sldMk cId="925176986" sldId="262"/>
            <ac:spMk id="19" creationId="{42D8F808-89D2-BB04-0340-48F9A9958C8B}"/>
          </ac:spMkLst>
        </pc:spChg>
        <pc:spChg chg="add mod">
          <ac:chgData name="Dickson A de Souza" userId="95478890e2694480" providerId="LiveId" clId="{1162729C-E159-443B-9224-99886895EE50}" dt="2025-03-10T21:38:18.455" v="2041" actId="14100"/>
          <ac:spMkLst>
            <pc:docMk/>
            <pc:sldMk cId="925176986" sldId="262"/>
            <ac:spMk id="23" creationId="{0CCFAC72-2734-7C7E-1761-FB508E61F770}"/>
          </ac:spMkLst>
        </pc:spChg>
        <pc:spChg chg="add mod">
          <ac:chgData name="Dickson A de Souza" userId="95478890e2694480" providerId="LiveId" clId="{1162729C-E159-443B-9224-99886895EE50}" dt="2025-03-10T21:33:02.212" v="1809" actId="1076"/>
          <ac:spMkLst>
            <pc:docMk/>
            <pc:sldMk cId="925176986" sldId="262"/>
            <ac:spMk id="25" creationId="{E67B6268-6564-512E-4520-627BC8F33989}"/>
          </ac:spMkLst>
        </pc:spChg>
        <pc:cxnChg chg="add mod">
          <ac:chgData name="Dickson A de Souza" userId="95478890e2694480" providerId="LiveId" clId="{1162729C-E159-443B-9224-99886895EE50}" dt="2025-03-10T21:38:23.609" v="2042" actId="14100"/>
          <ac:cxnSpMkLst>
            <pc:docMk/>
            <pc:sldMk cId="925176986" sldId="262"/>
            <ac:cxnSpMk id="7" creationId="{9F7366A2-905E-C051-BAF7-0AE78D18D078}"/>
          </ac:cxnSpMkLst>
        </pc:cxnChg>
        <pc:cxnChg chg="add mod">
          <ac:chgData name="Dickson A de Souza" userId="95478890e2694480" providerId="LiveId" clId="{1162729C-E159-443B-9224-99886895EE50}" dt="2025-03-10T21:37:06.527" v="1978" actId="408"/>
          <ac:cxnSpMkLst>
            <pc:docMk/>
            <pc:sldMk cId="925176986" sldId="262"/>
            <ac:cxnSpMk id="8" creationId="{7678DA82-A0FE-5731-96B9-41AD3E8EBF64}"/>
          </ac:cxnSpMkLst>
        </pc:cxnChg>
        <pc:cxnChg chg="add mod">
          <ac:chgData name="Dickson A de Souza" userId="95478890e2694480" providerId="LiveId" clId="{1162729C-E159-443B-9224-99886895EE50}" dt="2025-03-10T21:37:06.527" v="1978" actId="408"/>
          <ac:cxnSpMkLst>
            <pc:docMk/>
            <pc:sldMk cId="925176986" sldId="262"/>
            <ac:cxnSpMk id="9" creationId="{D1FD2524-95F7-57AE-B6FE-4669AC0688E2}"/>
          </ac:cxnSpMkLst>
        </pc:cxnChg>
        <pc:cxnChg chg="add mod">
          <ac:chgData name="Dickson A de Souza" userId="95478890e2694480" providerId="LiveId" clId="{1162729C-E159-443B-9224-99886895EE50}" dt="2025-03-10T21:30:53.603" v="1744" actId="12789"/>
          <ac:cxnSpMkLst>
            <pc:docMk/>
            <pc:sldMk cId="925176986" sldId="262"/>
            <ac:cxnSpMk id="13" creationId="{4F3E58A6-5DF4-93E9-3571-84586B819231}"/>
          </ac:cxnSpMkLst>
        </pc:cxnChg>
        <pc:cxnChg chg="add del mod">
          <ac:chgData name="Dickson A de Souza" userId="95478890e2694480" providerId="LiveId" clId="{1162729C-E159-443B-9224-99886895EE50}" dt="2025-03-10T21:37:26.745" v="1984" actId="21"/>
          <ac:cxnSpMkLst>
            <pc:docMk/>
            <pc:sldMk cId="925176986" sldId="262"/>
            <ac:cxnSpMk id="15" creationId="{85FA9989-452B-F485-9630-57FC43F921F8}"/>
          </ac:cxnSpMkLst>
        </pc:cxnChg>
        <pc:cxnChg chg="add mod">
          <ac:chgData name="Dickson A de Souza" userId="95478890e2694480" providerId="LiveId" clId="{1162729C-E159-443B-9224-99886895EE50}" dt="2025-03-10T21:38:26.304" v="2043" actId="408"/>
          <ac:cxnSpMkLst>
            <pc:docMk/>
            <pc:sldMk cId="925176986" sldId="262"/>
            <ac:cxnSpMk id="18" creationId="{03208F1E-BFED-8191-54DF-A2B038C452F3}"/>
          </ac:cxnSpMkLst>
        </pc:cxnChg>
        <pc:cxnChg chg="add mod">
          <ac:chgData name="Dickson A de Souza" userId="95478890e2694480" providerId="LiveId" clId="{1162729C-E159-443B-9224-99886895EE50}" dt="2025-03-10T21:37:11.062" v="1979" actId="408"/>
          <ac:cxnSpMkLst>
            <pc:docMk/>
            <pc:sldMk cId="925176986" sldId="262"/>
            <ac:cxnSpMk id="20" creationId="{748861A4-C51D-83D6-73F9-5B6985769099}"/>
          </ac:cxnSpMkLst>
        </pc:cxnChg>
        <pc:cxnChg chg="add mod">
          <ac:chgData name="Dickson A de Souza" userId="95478890e2694480" providerId="LiveId" clId="{1162729C-E159-443B-9224-99886895EE50}" dt="2025-03-10T21:37:11.062" v="1979" actId="408"/>
          <ac:cxnSpMkLst>
            <pc:docMk/>
            <pc:sldMk cId="925176986" sldId="262"/>
            <ac:cxnSpMk id="26" creationId="{7B460A46-0A61-909E-0F31-06793D06DB21}"/>
          </ac:cxnSpMkLst>
        </pc:cxnChg>
        <pc:cxnChg chg="add mod">
          <ac:chgData name="Dickson A de Souza" userId="95478890e2694480" providerId="LiveId" clId="{1162729C-E159-443B-9224-99886895EE50}" dt="2025-03-10T21:38:26.304" v="2043" actId="408"/>
          <ac:cxnSpMkLst>
            <pc:docMk/>
            <pc:sldMk cId="925176986" sldId="262"/>
            <ac:cxnSpMk id="27" creationId="{7C7BE703-201C-5D79-71FF-AAB415A9DEC1}"/>
          </ac:cxnSpMkLst>
        </pc:cxnChg>
      </pc:sldChg>
      <pc:sldChg chg="addSp delSp modSp new mod">
        <pc:chgData name="Dickson A de Souza" userId="95478890e2694480" providerId="LiveId" clId="{1162729C-E159-443B-9224-99886895EE50}" dt="2025-03-10T21:26:19.847" v="1682" actId="20577"/>
        <pc:sldMkLst>
          <pc:docMk/>
          <pc:sldMk cId="3600388637" sldId="263"/>
        </pc:sldMkLst>
        <pc:spChg chg="mod">
          <ac:chgData name="Dickson A de Souza" userId="95478890e2694480" providerId="LiveId" clId="{1162729C-E159-443B-9224-99886895EE50}" dt="2025-03-10T21:20:29.606" v="1618" actId="20577"/>
          <ac:spMkLst>
            <pc:docMk/>
            <pc:sldMk cId="3600388637" sldId="263"/>
            <ac:spMk id="2" creationId="{C5AE5B07-8015-D764-2C19-4AD5E6E7CC56}"/>
          </ac:spMkLst>
        </pc:spChg>
        <pc:spChg chg="del">
          <ac:chgData name="Dickson A de Souza" userId="95478890e2694480" providerId="LiveId" clId="{1162729C-E159-443B-9224-99886895EE50}" dt="2025-03-10T21:20:42.228" v="1621" actId="478"/>
          <ac:spMkLst>
            <pc:docMk/>
            <pc:sldMk cId="3600388637" sldId="263"/>
            <ac:spMk id="3" creationId="{C2371B73-07DA-E84D-CF47-DD176020ACE3}"/>
          </ac:spMkLst>
        </pc:spChg>
        <pc:spChg chg="add mod">
          <ac:chgData name="Dickson A de Souza" userId="95478890e2694480" providerId="LiveId" clId="{1162729C-E159-443B-9224-99886895EE50}" dt="2025-03-10T21:20:39.127" v="1620" actId="1076"/>
          <ac:spMkLst>
            <pc:docMk/>
            <pc:sldMk cId="3600388637" sldId="263"/>
            <ac:spMk id="5" creationId="{6A37579C-89AB-174D-829D-8E30F6683D8C}"/>
          </ac:spMkLst>
        </pc:spChg>
        <pc:spChg chg="add mod">
          <ac:chgData name="Dickson A de Souza" userId="95478890e2694480" providerId="LiveId" clId="{1162729C-E159-443B-9224-99886895EE50}" dt="2025-03-10T21:26:04.597" v="1664" actId="122"/>
          <ac:spMkLst>
            <pc:docMk/>
            <pc:sldMk cId="3600388637" sldId="263"/>
            <ac:spMk id="12" creationId="{7179637E-7B4A-1722-FBA3-E3F01B0535A6}"/>
          </ac:spMkLst>
        </pc:spChg>
        <pc:spChg chg="add mod">
          <ac:chgData name="Dickson A de Souza" userId="95478890e2694480" providerId="LiveId" clId="{1162729C-E159-443B-9224-99886895EE50}" dt="2025-03-10T21:26:19.847" v="1682" actId="20577"/>
          <ac:spMkLst>
            <pc:docMk/>
            <pc:sldMk cId="3600388637" sldId="263"/>
            <ac:spMk id="13" creationId="{4E2321C0-BB08-EE55-47DF-F187EDD13183}"/>
          </ac:spMkLst>
        </pc:spChg>
        <pc:picChg chg="add del mod">
          <ac:chgData name="Dickson A de Souza" userId="95478890e2694480" providerId="LiveId" clId="{1162729C-E159-443B-9224-99886895EE50}" dt="2025-03-10T21:24:48.185" v="1627" actId="478"/>
          <ac:picMkLst>
            <pc:docMk/>
            <pc:sldMk cId="3600388637" sldId="263"/>
            <ac:picMk id="7" creationId="{968FF0E0-AF30-2D6E-D1C2-264478B8710E}"/>
          </ac:picMkLst>
        </pc:picChg>
        <pc:picChg chg="add mod">
          <ac:chgData name="Dickson A de Souza" userId="95478890e2694480" providerId="LiveId" clId="{1162729C-E159-443B-9224-99886895EE50}" dt="2025-03-10T21:25:08.084" v="1629" actId="1076"/>
          <ac:picMkLst>
            <pc:docMk/>
            <pc:sldMk cId="3600388637" sldId="263"/>
            <ac:picMk id="9" creationId="{85446BE2-83C7-B2AC-319D-0FBB5025B5CC}"/>
          </ac:picMkLst>
        </pc:picChg>
        <pc:picChg chg="add mod">
          <ac:chgData name="Dickson A de Souza" userId="95478890e2694480" providerId="LiveId" clId="{1162729C-E159-443B-9224-99886895EE50}" dt="2025-03-10T21:25:33.299" v="1631" actId="1076"/>
          <ac:picMkLst>
            <pc:docMk/>
            <pc:sldMk cId="3600388637" sldId="263"/>
            <ac:picMk id="11" creationId="{A9ABD06B-53FC-7F0A-E519-7784A3CDED86}"/>
          </ac:picMkLst>
        </pc:picChg>
      </pc:sldChg>
      <pc:sldChg chg="addSp delSp modSp new mod">
        <pc:chgData name="Dickson A de Souza" userId="95478890e2694480" providerId="LiveId" clId="{1162729C-E159-443B-9224-99886895EE50}" dt="2025-03-10T21:57:18.168" v="2056" actId="1076"/>
        <pc:sldMkLst>
          <pc:docMk/>
          <pc:sldMk cId="1031234441" sldId="264"/>
        </pc:sldMkLst>
        <pc:spChg chg="del">
          <ac:chgData name="Dickson A de Souza" userId="95478890e2694480" providerId="LiveId" clId="{1162729C-E159-443B-9224-99886895EE50}" dt="2025-03-10T21:56:09.453" v="2048" actId="478"/>
          <ac:spMkLst>
            <pc:docMk/>
            <pc:sldMk cId="1031234441" sldId="264"/>
            <ac:spMk id="2" creationId="{D7FBEC5E-5F91-E7DE-686D-DBFFA25777CE}"/>
          </ac:spMkLst>
        </pc:spChg>
        <pc:spChg chg="del">
          <ac:chgData name="Dickson A de Souza" userId="95478890e2694480" providerId="LiveId" clId="{1162729C-E159-443B-9224-99886895EE50}" dt="2025-03-10T21:56:08.038" v="2047" actId="478"/>
          <ac:spMkLst>
            <pc:docMk/>
            <pc:sldMk cId="1031234441" sldId="264"/>
            <ac:spMk id="3" creationId="{9ABF1634-83BC-4FFE-3C51-44953157C037}"/>
          </ac:spMkLst>
        </pc:spChg>
        <pc:picChg chg="add mod">
          <ac:chgData name="Dickson A de Souza" userId="95478890e2694480" providerId="LiveId" clId="{1162729C-E159-443B-9224-99886895EE50}" dt="2025-03-10T21:56:25.107" v="2053" actId="14100"/>
          <ac:picMkLst>
            <pc:docMk/>
            <pc:sldMk cId="1031234441" sldId="264"/>
            <ac:picMk id="5" creationId="{70423A59-F67A-1983-E837-6A98DFA7C207}"/>
          </ac:picMkLst>
        </pc:picChg>
        <pc:picChg chg="add mod">
          <ac:chgData name="Dickson A de Souza" userId="95478890e2694480" providerId="LiveId" clId="{1162729C-E159-443B-9224-99886895EE50}" dt="2025-03-10T21:57:18.168" v="2056" actId="1076"/>
          <ac:picMkLst>
            <pc:docMk/>
            <pc:sldMk cId="1031234441" sldId="264"/>
            <ac:picMk id="7" creationId="{2AA01D88-FC2F-F3D7-873A-4D61717C64FF}"/>
          </ac:picMkLst>
        </pc:picChg>
      </pc:sldChg>
      <pc:sldChg chg="modSp new mod">
        <pc:chgData name="Dickson A de Souza" userId="95478890e2694480" providerId="LiveId" clId="{1162729C-E159-443B-9224-99886895EE50}" dt="2025-03-10T22:00:18.425" v="2407" actId="20577"/>
        <pc:sldMkLst>
          <pc:docMk/>
          <pc:sldMk cId="1750833307" sldId="265"/>
        </pc:sldMkLst>
        <pc:spChg chg="mod">
          <ac:chgData name="Dickson A de Souza" userId="95478890e2694480" providerId="LiveId" clId="{1162729C-E159-443B-9224-99886895EE50}" dt="2025-03-10T21:57:37.072" v="2098" actId="20577"/>
          <ac:spMkLst>
            <pc:docMk/>
            <pc:sldMk cId="1750833307" sldId="265"/>
            <ac:spMk id="2" creationId="{22D624BE-66F4-22D1-EDD6-4C7D94B5D10E}"/>
          </ac:spMkLst>
        </pc:spChg>
        <pc:spChg chg="mod">
          <ac:chgData name="Dickson A de Souza" userId="95478890e2694480" providerId="LiveId" clId="{1162729C-E159-443B-9224-99886895EE50}" dt="2025-03-10T22:00:18.425" v="2407" actId="20577"/>
          <ac:spMkLst>
            <pc:docMk/>
            <pc:sldMk cId="1750833307" sldId="265"/>
            <ac:spMk id="3" creationId="{CD52F26E-F3EF-DE73-F360-D4C8EF186B0E}"/>
          </ac:spMkLst>
        </pc:spChg>
      </pc:sldChg>
      <pc:sldChg chg="addSp delSp modSp new mod">
        <pc:chgData name="Dickson A de Souza" userId="95478890e2694480" providerId="LiveId" clId="{1162729C-E159-443B-9224-99886895EE50}" dt="2025-03-10T23:12:26.999" v="2423" actId="1440"/>
        <pc:sldMkLst>
          <pc:docMk/>
          <pc:sldMk cId="3291956863" sldId="266"/>
        </pc:sldMkLst>
        <pc:spChg chg="del">
          <ac:chgData name="Dickson A de Souza" userId="95478890e2694480" providerId="LiveId" clId="{1162729C-E159-443B-9224-99886895EE50}" dt="2025-03-10T23:11:17.711" v="2410" actId="478"/>
          <ac:spMkLst>
            <pc:docMk/>
            <pc:sldMk cId="3291956863" sldId="266"/>
            <ac:spMk id="2" creationId="{926082BC-BEF0-DFEF-3327-333B3571B149}"/>
          </ac:spMkLst>
        </pc:spChg>
        <pc:spChg chg="del">
          <ac:chgData name="Dickson A de Souza" userId="95478890e2694480" providerId="LiveId" clId="{1162729C-E159-443B-9224-99886895EE50}" dt="2025-03-10T23:11:15.652" v="2409" actId="478"/>
          <ac:spMkLst>
            <pc:docMk/>
            <pc:sldMk cId="3291956863" sldId="266"/>
            <ac:spMk id="3" creationId="{E2A5BD61-C307-09A3-B513-883FA4D2180B}"/>
          </ac:spMkLst>
        </pc:spChg>
        <pc:picChg chg="add mod">
          <ac:chgData name="Dickson A de Souza" userId="95478890e2694480" providerId="LiveId" clId="{1162729C-E159-443B-9224-99886895EE50}" dt="2025-03-10T23:12:26.999" v="2423" actId="1440"/>
          <ac:picMkLst>
            <pc:docMk/>
            <pc:sldMk cId="3291956863" sldId="266"/>
            <ac:picMk id="5" creationId="{F1B08B4C-F192-C835-FC21-7921733812BC}"/>
          </ac:picMkLst>
        </pc:picChg>
      </pc:sldChg>
      <pc:sldChg chg="addSp delSp modSp new mod">
        <pc:chgData name="Dickson A de Souza" userId="95478890e2694480" providerId="LiveId" clId="{1162729C-E159-443B-9224-99886895EE50}" dt="2025-03-10T23:12:29.993" v="2424" actId="1440"/>
        <pc:sldMkLst>
          <pc:docMk/>
          <pc:sldMk cId="690392186" sldId="267"/>
        </pc:sldMkLst>
        <pc:spChg chg="del">
          <ac:chgData name="Dickson A de Souza" userId="95478890e2694480" providerId="LiveId" clId="{1162729C-E159-443B-9224-99886895EE50}" dt="2025-03-10T23:11:52.571" v="2416" actId="478"/>
          <ac:spMkLst>
            <pc:docMk/>
            <pc:sldMk cId="690392186" sldId="267"/>
            <ac:spMk id="2" creationId="{383BB5D7-CD63-03D7-CC11-7C2E43D1A436}"/>
          </ac:spMkLst>
        </pc:spChg>
        <pc:spChg chg="del">
          <ac:chgData name="Dickson A de Souza" userId="95478890e2694480" providerId="LiveId" clId="{1162729C-E159-443B-9224-99886895EE50}" dt="2025-03-10T23:11:48.985" v="2415" actId="478"/>
          <ac:spMkLst>
            <pc:docMk/>
            <pc:sldMk cId="690392186" sldId="267"/>
            <ac:spMk id="3" creationId="{DEEFB2DF-69A5-A107-2A04-DF61F09D1D71}"/>
          </ac:spMkLst>
        </pc:spChg>
        <pc:picChg chg="add mod">
          <ac:chgData name="Dickson A de Souza" userId="95478890e2694480" providerId="LiveId" clId="{1162729C-E159-443B-9224-99886895EE50}" dt="2025-03-10T23:12:29.993" v="2424" actId="1440"/>
          <ac:picMkLst>
            <pc:docMk/>
            <pc:sldMk cId="690392186" sldId="267"/>
            <ac:picMk id="5" creationId="{64BE07B3-9120-F176-32CC-1D0C4EA77ED7}"/>
          </ac:picMkLst>
        </pc:picChg>
      </pc:sldChg>
      <pc:sldChg chg="addSp delSp modSp add mod">
        <pc:chgData name="Dickson A de Souza" userId="95478890e2694480" providerId="LiveId" clId="{1162729C-E159-443B-9224-99886895EE50}" dt="2025-03-10T23:17:16.933" v="2541" actId="1076"/>
        <pc:sldMkLst>
          <pc:docMk/>
          <pc:sldMk cId="3762560130" sldId="268"/>
        </pc:sldMkLst>
        <pc:spChg chg="add del">
          <ac:chgData name="Dickson A de Souza" userId="95478890e2694480" providerId="LiveId" clId="{1162729C-E159-443B-9224-99886895EE50}" dt="2025-03-10T23:14:22.373" v="2431" actId="22"/>
          <ac:spMkLst>
            <pc:docMk/>
            <pc:sldMk cId="3762560130" sldId="268"/>
            <ac:spMk id="5" creationId="{D4402B35-86EE-636D-0448-A7770FA57662}"/>
          </ac:spMkLst>
        </pc:spChg>
        <pc:spChg chg="add mod">
          <ac:chgData name="Dickson A de Souza" userId="95478890e2694480" providerId="LiveId" clId="{1162729C-E159-443B-9224-99886895EE50}" dt="2025-03-10T23:14:37.533" v="2454" actId="20577"/>
          <ac:spMkLst>
            <pc:docMk/>
            <pc:sldMk cId="3762560130" sldId="268"/>
            <ac:spMk id="6" creationId="{CCE4982E-A6DA-5D6C-2C54-2817C6F1BF9E}"/>
          </ac:spMkLst>
        </pc:spChg>
        <pc:spChg chg="add mod">
          <ac:chgData name="Dickson A de Souza" userId="95478890e2694480" providerId="LiveId" clId="{1162729C-E159-443B-9224-99886895EE50}" dt="2025-03-10T23:17:16.933" v="2541" actId="1076"/>
          <ac:spMkLst>
            <pc:docMk/>
            <pc:sldMk cId="3762560130" sldId="268"/>
            <ac:spMk id="7" creationId="{B4C5759A-5901-603E-9FFB-79DFD9958A9B}"/>
          </ac:spMkLst>
        </pc:spChg>
        <pc:picChg chg="add mod">
          <ac:chgData name="Dickson A de Souza" userId="95478890e2694480" providerId="LiveId" clId="{1162729C-E159-443B-9224-99886895EE50}" dt="2025-03-10T23:16:00.338" v="2459" actId="1076"/>
          <ac:picMkLst>
            <pc:docMk/>
            <pc:sldMk cId="3762560130" sldId="268"/>
            <ac:picMk id="2" creationId="{D3A678F3-E702-CA74-5332-1BBE3DBCB2BA}"/>
          </ac:picMkLst>
        </pc:picChg>
        <pc:picChg chg="add mod ord">
          <ac:chgData name="Dickson A de Souza" userId="95478890e2694480" providerId="LiveId" clId="{1162729C-E159-443B-9224-99886895EE50}" dt="2025-03-10T23:16:38.324" v="2462" actId="1076"/>
          <ac:picMkLst>
            <pc:docMk/>
            <pc:sldMk cId="3762560130" sldId="268"/>
            <ac:picMk id="3" creationId="{00D4EC36-D919-EEFB-95F4-7D9684B5273E}"/>
          </ac:picMkLst>
        </pc:picChg>
      </pc:sldChg>
      <pc:sldChg chg="addSp delSp modSp new mod">
        <pc:chgData name="Dickson A de Souza" userId="95478890e2694480" providerId="LiveId" clId="{1162729C-E159-443B-9224-99886895EE50}" dt="2025-03-10T23:40:22.082" v="2673" actId="1076"/>
        <pc:sldMkLst>
          <pc:docMk/>
          <pc:sldMk cId="1317779630" sldId="269"/>
        </pc:sldMkLst>
        <pc:spChg chg="mod">
          <ac:chgData name="Dickson A de Souza" userId="95478890e2694480" providerId="LiveId" clId="{1162729C-E159-443B-9224-99886895EE50}" dt="2025-03-10T23:40:22.082" v="2673" actId="1076"/>
          <ac:spMkLst>
            <pc:docMk/>
            <pc:sldMk cId="1317779630" sldId="269"/>
            <ac:spMk id="2" creationId="{EE91D1A0-1531-6952-1817-AC36458E2570}"/>
          </ac:spMkLst>
        </pc:spChg>
        <pc:spChg chg="del">
          <ac:chgData name="Dickson A de Souza" userId="95478890e2694480" providerId="LiveId" clId="{1162729C-E159-443B-9224-99886895EE50}" dt="2025-03-10T23:35:29.534" v="2587" actId="478"/>
          <ac:spMkLst>
            <pc:docMk/>
            <pc:sldMk cId="1317779630" sldId="269"/>
            <ac:spMk id="3" creationId="{227431E3-D0AF-BCB4-9AE2-820A7AD90893}"/>
          </ac:spMkLst>
        </pc:spChg>
        <pc:spChg chg="add mod">
          <ac:chgData name="Dickson A de Souza" userId="95478890e2694480" providerId="LiveId" clId="{1162729C-E159-443B-9224-99886895EE50}" dt="2025-03-10T23:39:52.188" v="2672" actId="14100"/>
          <ac:spMkLst>
            <pc:docMk/>
            <pc:sldMk cId="1317779630" sldId="269"/>
            <ac:spMk id="4" creationId="{CF1AFF6C-2125-1B6A-E9ED-032C87FCF2FA}"/>
          </ac:spMkLst>
        </pc:spChg>
        <pc:picChg chg="add mod">
          <ac:chgData name="Dickson A de Souza" userId="95478890e2694480" providerId="LiveId" clId="{1162729C-E159-443B-9224-99886895EE50}" dt="2025-03-10T23:38:44.559" v="2611" actId="1076"/>
          <ac:picMkLst>
            <pc:docMk/>
            <pc:sldMk cId="1317779630" sldId="269"/>
            <ac:picMk id="3" creationId="{983C9101-1E5E-0E85-6C3B-BCA5B246F18C}"/>
          </ac:picMkLst>
        </pc:picChg>
      </pc:sldChg>
      <pc:sldChg chg="add del">
        <pc:chgData name="Dickson A de Souza" userId="95478890e2694480" providerId="LiveId" clId="{1162729C-E159-443B-9224-99886895EE50}" dt="2025-03-10T23:14:13.343" v="2429" actId="47"/>
        <pc:sldMkLst>
          <pc:docMk/>
          <pc:sldMk cId="2381001486" sldId="269"/>
        </pc:sldMkLst>
      </pc:sldChg>
      <pc:sldChg chg="add del">
        <pc:chgData name="Dickson A de Souza" userId="95478890e2694480" providerId="LiveId" clId="{1162729C-E159-443B-9224-99886895EE50}" dt="2025-03-10T23:14:13.343" v="2429" actId="47"/>
        <pc:sldMkLst>
          <pc:docMk/>
          <pc:sldMk cId="3783795674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8232A-0059-4EE7-85FE-208107E5E301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3E0D-B079-49B7-B160-9AEF724BFC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8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3E0D-B079-49B7-B160-9AEF724BFC3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60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9A87-94BF-4E27-84D2-6F79EC755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B8B38-C868-CFC1-5527-B3219E30B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0DC7E-C537-DBD1-C762-3334A3DA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9B34-28B2-0760-1C8E-CC2B4444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E4DA-0B9C-FE09-73F6-B8469608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6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84A5-649B-4CEF-4899-026268A9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63805-B97B-4C88-824D-8875D43B2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5A9F9-EC50-D173-6D8A-3E076C8C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EE6C2-C077-816C-1953-8F493E75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FC2B-DD44-0568-1DBC-19D4ADA6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47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35872-3D2B-C503-A022-52D0B6FF3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D253D-1BA8-0C2C-82C5-0F96BCB12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09BD-9688-3A18-7270-F5B00F18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D5E6-C772-ADA5-06C6-ABE88E6A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515C-EE49-F311-0B28-E8EDCD79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68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B2E2-0587-A386-CC28-F3C68C94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8A4CB-CF4E-0C65-138D-4E82BEA3C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A15BB-605E-2ED6-1FBF-88D9849C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AD41C-0B74-84D8-774F-B92DC22A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AD40-CB83-9604-3426-DBB87E5D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63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A08E-EE73-97F9-25EB-8A48EE00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1958B-D6C2-FC56-6F0C-47B0078A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696E-F9D9-E865-2C76-0CE88746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E77B-39C5-2005-5D40-3ACE3F9A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68D53-5070-153B-1C92-0D51F94A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00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8748-7FD5-B7D0-B08C-DFF846F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00D6-91C3-06C9-3A8E-F3B2EE10B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C9A25-9DB8-1F63-3113-AF35281D6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7D025-BDA3-473D-B903-CE47AEE2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C819D-8AA7-257F-4362-71B799A6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C954F-A7E9-BA83-8691-60A2B843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7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D48D-0BF9-D4CB-A704-6C23E2E8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E443D-5467-0369-0EE1-354CF42A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7E042-B801-79D1-4041-246F61437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51C25F-CF55-EE98-17EB-31AEBF045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F3B8-6D68-2448-35CD-4435632B4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B4EE3-86AD-B5BB-A7FB-C45D9FCC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9C80A-41F6-570F-50A1-F5DAAA1E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C9DB1-C217-EAE6-9041-4D6F7F36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7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C1B4-FDC9-CC11-AA0F-3DAA0C2E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AB4D9-D7E6-81B3-91D5-0BA5665C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4DF88-9A6C-1AB3-C22A-265BDCD8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7FBC4-3F98-FBDA-5337-FFD0062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20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BDB89-0027-D540-AD2E-C6B4877E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B9664-F849-F5B1-3E59-1746865D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61577-01CA-E29D-18E3-23B46A71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4C3B-23A0-8D5A-B421-D162832C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5949-062C-4B5F-32EA-8932374AD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EDF70-1296-70B7-48E1-B43E60509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13757-B770-50F3-2E53-D2125B6E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84E37-C414-4637-A1FD-4F7ADD1A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B4FE7-C8B5-2787-D1B1-4636D2A1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8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A206-41D3-B342-69DC-E051A987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4F650-2388-6D47-1E13-25FC4CEE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6DE2C-896F-2452-22DC-7AFE09B99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6AC3B-4F6C-6CAC-7E6E-79A55433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F019F-C2FB-11E8-7A90-A484F252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6BE0-510C-2810-F0AD-C167D0F2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63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1A8C3-FF2A-3FEA-30B7-60BE578C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FD86C-F032-B5B7-FA56-6189FBAA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6D66-6BA4-CA2A-B8D7-A57EB28A8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154923-9565-42E0-99FE-7BC30166DE3F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AA52-4E47-B7E4-BBFF-A120B09FC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3DDD-A60B-9BAC-64B4-7B00160CD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B18A6-EB4C-40C6-9DCB-DCF20AA3EEB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4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dataai/ydata-profil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cst.readthedocs.io/en/latest/why_libcs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bcst.readthedocs.io/en/latest/why_libcst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eps.python.org/pep-0257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2C52-EAE5-C20A-6FB3-2A5DD981B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83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RAG e Árvore sintática de código para geração de documentação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672CD-8CDB-C88B-A865-B36D413B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65119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3"/>
                </a:solidFill>
              </a:rPr>
              <a:t>Dickson Alves de Souza</a:t>
            </a:r>
          </a:p>
          <a:p>
            <a:r>
              <a:rPr lang="pt-BR" dirty="0"/>
              <a:t>Especialização em Engenharia de Software – Oferta 7 – Turma 1</a:t>
            </a:r>
          </a:p>
          <a:p>
            <a:r>
              <a:rPr lang="pt-BR" dirty="0"/>
              <a:t>PUC Minas</a:t>
            </a:r>
          </a:p>
          <a:p>
            <a:r>
              <a:rPr lang="pt-BR" dirty="0"/>
              <a:t>10 de Março de 2025</a:t>
            </a:r>
          </a:p>
          <a:p>
            <a:endParaRPr lang="pt-BR" dirty="0"/>
          </a:p>
          <a:p>
            <a:r>
              <a:rPr lang="pt-BR" dirty="0"/>
              <a:t>Professor Samuel Almeida Cardoso</a:t>
            </a:r>
          </a:p>
        </p:txBody>
      </p:sp>
    </p:spTree>
    <p:extLst>
      <p:ext uri="{BB962C8B-B14F-4D97-AF65-F5344CB8AC3E}">
        <p14:creationId xmlns:p14="http://schemas.microsoft.com/office/powerpoint/2010/main" val="255964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B08B4C-F192-C835-FC21-792173381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21" y="374453"/>
            <a:ext cx="9079397" cy="61090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195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BE07B3-9120-F176-32CC-1D0C4EA7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6" y="931564"/>
            <a:ext cx="9258300" cy="45129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039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FB0CA-3A99-AE8B-2AEA-179F92A6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E4982E-A6DA-5D6C-2C54-2817C6F1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Nem tudo são flores...</a:t>
            </a:r>
          </a:p>
        </p:txBody>
      </p:sp>
      <p:pic>
        <p:nvPicPr>
          <p:cNvPr id="2" name="Picture 1" descr="flowers">
            <a:extLst>
              <a:ext uri="{FF2B5EF4-FFF2-40B4-BE49-F238E27FC236}">
                <a16:creationId xmlns:a16="http://schemas.microsoft.com/office/drawing/2014/main" id="{D3A678F3-E702-CA74-5332-1BBE3DBC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909" y="365125"/>
            <a:ext cx="4450773" cy="44507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D4EC36-D919-EEFB-95F4-7D9684B52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9" y="1796295"/>
            <a:ext cx="7334012" cy="46045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C5759A-5901-603E-9FFB-79DFD9958A9B}"/>
              </a:ext>
            </a:extLst>
          </p:cNvPr>
          <p:cNvSpPr txBox="1"/>
          <p:nvPr/>
        </p:nvSpPr>
        <p:spPr>
          <a:xfrm>
            <a:off x="9030154" y="5008184"/>
            <a:ext cx="2763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... Mas essas foram geradas pelo </a:t>
            </a:r>
            <a:r>
              <a:rPr lang="pt-BR" dirty="0" err="1"/>
              <a:t>Copilot</a:t>
            </a:r>
            <a:r>
              <a:rPr lang="pt-BR" dirty="0"/>
              <a:t> integrado no Microsoft 365...</a:t>
            </a:r>
          </a:p>
        </p:txBody>
      </p:sp>
    </p:spTree>
    <p:extLst>
      <p:ext uri="{BB962C8B-B14F-4D97-AF65-F5344CB8AC3E}">
        <p14:creationId xmlns:p14="http://schemas.microsoft.com/office/powerpoint/2010/main" val="376256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24BE-66F4-22D1-EDD6-4C7D94B5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Perguntas não respondidas nesse trabalho: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F26E-F3EF-DE73-F360-D4C8EF18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Separar em </a:t>
            </a:r>
            <a:r>
              <a:rPr lang="pt-BR" dirty="0" err="1"/>
              <a:t>chunks</a:t>
            </a:r>
            <a:r>
              <a:rPr lang="pt-BR" dirty="0"/>
              <a:t> semânticos teve realmente diferença no resultado?</a:t>
            </a:r>
          </a:p>
          <a:p>
            <a:r>
              <a:rPr lang="pt-BR" dirty="0"/>
              <a:t>Como a biblioteca testada </a:t>
            </a:r>
            <a:r>
              <a:rPr lang="pt-BR" dirty="0" err="1"/>
              <a:t>ydata-profiling</a:t>
            </a:r>
            <a:r>
              <a:rPr lang="pt-BR" dirty="0"/>
              <a:t> (antiga pandas-</a:t>
            </a:r>
            <a:r>
              <a:rPr lang="pt-BR" dirty="0" err="1"/>
              <a:t>profiling</a:t>
            </a:r>
            <a:r>
              <a:rPr lang="pt-BR" dirty="0"/>
              <a:t> - </a:t>
            </a:r>
            <a:r>
              <a:rPr lang="pt-BR" dirty="0">
                <a:hlinkClick r:id="rId2"/>
              </a:rPr>
              <a:t>https://github.com/ydataai/ydata-profiling</a:t>
            </a:r>
            <a:r>
              <a:rPr lang="pt-BR" dirty="0"/>
              <a:t> ) é antiga, será que o RAG fez alguma diferença na construção da resposta?</a:t>
            </a:r>
          </a:p>
          <a:p>
            <a:r>
              <a:rPr lang="pt-BR" dirty="0"/>
              <a:t>A </a:t>
            </a:r>
            <a:r>
              <a:rPr lang="pt-BR" dirty="0" err="1"/>
              <a:t>docstring</a:t>
            </a:r>
            <a:r>
              <a:rPr lang="pt-BR" dirty="0"/>
              <a:t> gerada é consistente com todas as funções passadas como pergunta?</a:t>
            </a:r>
          </a:p>
        </p:txBody>
      </p:sp>
    </p:spTree>
    <p:extLst>
      <p:ext uri="{BB962C8B-B14F-4D97-AF65-F5344CB8AC3E}">
        <p14:creationId xmlns:p14="http://schemas.microsoft.com/office/powerpoint/2010/main" val="175083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D1A0-1531-6952-1817-AC36458E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7" y="2094885"/>
            <a:ext cx="6612082" cy="3104645"/>
          </a:xfrm>
        </p:spPr>
        <p:txBody>
          <a:bodyPr>
            <a:normAutofit/>
          </a:bodyPr>
          <a:lstStyle/>
          <a:p>
            <a:pPr algn="ctr"/>
            <a:r>
              <a:rPr lang="pt-BR" sz="8000" b="1" i="1" dirty="0"/>
              <a:t>Obrigado pela atenção!</a:t>
            </a:r>
          </a:p>
        </p:txBody>
      </p:sp>
      <p:pic>
        <p:nvPicPr>
          <p:cNvPr id="3" name="Picture 2" descr="software engineer using LLM late at night">
            <a:extLst>
              <a:ext uri="{FF2B5EF4-FFF2-40B4-BE49-F238E27FC236}">
                <a16:creationId xmlns:a16="http://schemas.microsoft.com/office/drawing/2014/main" id="{983C9101-1E5E-0E85-6C3B-BCA5B246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927" y="1309254"/>
            <a:ext cx="4675909" cy="4675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1AFF6C-2125-1B6A-E9ED-032C87FCF2FA}"/>
              </a:ext>
            </a:extLst>
          </p:cNvPr>
          <p:cNvSpPr txBox="1"/>
          <p:nvPr/>
        </p:nvSpPr>
        <p:spPr>
          <a:xfrm>
            <a:off x="6612081" y="6211669"/>
            <a:ext cx="5257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Gerado com o </a:t>
            </a:r>
            <a:r>
              <a:rPr lang="pt-BR" sz="1200" dirty="0" err="1"/>
              <a:t>Copilot</a:t>
            </a:r>
            <a:r>
              <a:rPr lang="pt-BR" sz="1200" dirty="0"/>
              <a:t> integrado usando o prompt: </a:t>
            </a:r>
          </a:p>
          <a:p>
            <a:pPr algn="ctr"/>
            <a:r>
              <a:rPr lang="pt-BR" sz="1200" dirty="0"/>
              <a:t>“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Generate an image of only one software engineer using LLM late at night”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31777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01FD-74B0-AAF5-8451-02C2653C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4B0F-54F0-C166-D22B-02EB73AC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Customização de RAG para processamento de </a:t>
            </a:r>
            <a:r>
              <a:rPr lang="pt-BR" dirty="0" err="1"/>
              <a:t>PDFs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Uso de árvore sintática concreta para processamento semântico de código-fonte em Python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Separação de </a:t>
            </a:r>
            <a:r>
              <a:rPr lang="pt-BR" dirty="0" err="1"/>
              <a:t>chunks</a:t>
            </a:r>
            <a:r>
              <a:rPr lang="pt-BR" dirty="0"/>
              <a:t> com e sem </a:t>
            </a:r>
            <a:r>
              <a:rPr lang="pt-BR" dirty="0" err="1"/>
              <a:t>docstrings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Criação do index com os </a:t>
            </a:r>
            <a:r>
              <a:rPr lang="pt-BR" dirty="0" err="1"/>
              <a:t>chunks</a:t>
            </a:r>
            <a:r>
              <a:rPr lang="pt-BR" dirty="0"/>
              <a:t> com </a:t>
            </a:r>
            <a:r>
              <a:rPr lang="pt-BR" dirty="0" err="1"/>
              <a:t>docstrings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Submissão de </a:t>
            </a:r>
            <a:r>
              <a:rPr lang="pt-BR" dirty="0" err="1"/>
              <a:t>chunks</a:t>
            </a:r>
            <a:r>
              <a:rPr lang="pt-BR" dirty="0"/>
              <a:t> sem </a:t>
            </a:r>
            <a:r>
              <a:rPr lang="pt-BR" dirty="0" err="1"/>
              <a:t>docstrings</a:t>
            </a:r>
            <a:r>
              <a:rPr lang="pt-BR" dirty="0"/>
              <a:t> para geração automatizada de </a:t>
            </a:r>
            <a:r>
              <a:rPr lang="pt-BR" dirty="0" err="1"/>
              <a:t>docstrings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Inserção das </a:t>
            </a:r>
            <a:r>
              <a:rPr lang="pt-BR" dirty="0" err="1"/>
              <a:t>docstrings</a:t>
            </a:r>
            <a:r>
              <a:rPr lang="pt-BR" dirty="0"/>
              <a:t> no arquivo original</a:t>
            </a:r>
          </a:p>
        </p:txBody>
      </p:sp>
    </p:spTree>
    <p:extLst>
      <p:ext uri="{BB962C8B-B14F-4D97-AF65-F5344CB8AC3E}">
        <p14:creationId xmlns:p14="http://schemas.microsoft.com/office/powerpoint/2010/main" val="238130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2454-D4D3-CD55-0C0C-A46F7458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37AFC-7321-0088-7A7A-979EFDC4E999}"/>
              </a:ext>
            </a:extLst>
          </p:cNvPr>
          <p:cNvSpPr/>
          <p:nvPr/>
        </p:nvSpPr>
        <p:spPr>
          <a:xfrm>
            <a:off x="838200" y="2607526"/>
            <a:ext cx="3770971" cy="1642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RAG usando </a:t>
            </a:r>
            <a:r>
              <a:rPr lang="pt-BR" b="1" dirty="0" err="1"/>
              <a:t>PDFs</a:t>
            </a:r>
            <a:r>
              <a:rPr lang="pt-BR" b="1" dirty="0"/>
              <a:t> sobre normalização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https://github.com/samuelcardoso/genai-rag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3D66B4-8019-4DA7-10E9-95F099F44671}"/>
              </a:ext>
            </a:extLst>
          </p:cNvPr>
          <p:cNvSpPr/>
          <p:nvPr/>
        </p:nvSpPr>
        <p:spPr>
          <a:xfrm>
            <a:off x="6958361" y="2607525"/>
            <a:ext cx="4575717" cy="16429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RAG e </a:t>
            </a:r>
            <a:r>
              <a:rPr lang="pt-BR" b="1" dirty="0" err="1"/>
              <a:t>CSTs</a:t>
            </a:r>
            <a:r>
              <a:rPr lang="pt-BR" b="1" dirty="0"/>
              <a:t> para processamento de código-fonte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https://github.com/disouzam/trabalho1-rag-puc-minas-2025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5CA6E-49A1-C655-7151-16A7AE05440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609171" y="3428999"/>
            <a:ext cx="2349190" cy="1"/>
          </a:xfrm>
          <a:prstGeom prst="straightConnector1">
            <a:avLst/>
          </a:prstGeom>
          <a:ln w="57150"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6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52D4-7D8A-2767-8CB0-1A825016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sintática concreta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192A-0050-B611-6689-7F24910F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/>
          <a:lstStyle/>
          <a:p>
            <a:r>
              <a:rPr lang="pt-BR" dirty="0"/>
              <a:t>Biblioteca </a:t>
            </a:r>
            <a:r>
              <a:rPr lang="pt-BR" dirty="0" err="1"/>
              <a:t>libCST</a:t>
            </a:r>
            <a:r>
              <a:rPr lang="pt-BR" dirty="0"/>
              <a:t> do Instagram permite processar e percorrer a árvore sintática de um módulo</a:t>
            </a:r>
          </a:p>
          <a:p>
            <a:r>
              <a:rPr lang="pt-BR" dirty="0"/>
              <a:t>O uso da CST (concrete </a:t>
            </a:r>
            <a:r>
              <a:rPr lang="pt-BR" dirty="0" err="1"/>
              <a:t>syntax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) permite processamento semântico de um arquivo</a:t>
            </a:r>
          </a:p>
          <a:p>
            <a:r>
              <a:rPr lang="pt-BR" dirty="0"/>
              <a:t>É possível, por exemplo, identificar funções com e sem </a:t>
            </a:r>
            <a:r>
              <a:rPr lang="pt-BR" dirty="0" err="1"/>
              <a:t>docstrings</a:t>
            </a:r>
            <a:r>
              <a:rPr lang="pt-BR" dirty="0"/>
              <a:t> e ainda retornar o conteúdo inteiro dela</a:t>
            </a:r>
          </a:p>
          <a:p>
            <a:r>
              <a:rPr lang="pt-BR" dirty="0"/>
              <a:t>Essas árvores permitem ferramentas que formatam código funcionar respeitando as regras da linguagem</a:t>
            </a:r>
          </a:p>
          <a:p>
            <a:r>
              <a:rPr lang="pt-BR" dirty="0"/>
              <a:t>Refatorações de código também são possíveis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57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Árvore sintática abstrata &#10;&#10;https://libcst.readthedocs.io/en/latest/why_libcst.html">
            <a:extLst>
              <a:ext uri="{FF2B5EF4-FFF2-40B4-BE49-F238E27FC236}">
                <a16:creationId xmlns:a16="http://schemas.microsoft.com/office/drawing/2014/main" id="{E872D979-FABD-FC2D-7354-C6093A81E9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252764"/>
            <a:ext cx="7169387" cy="57432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E0613-04E5-A221-403E-BC1F4920183B}"/>
              </a:ext>
            </a:extLst>
          </p:cNvPr>
          <p:cNvSpPr txBox="1"/>
          <p:nvPr/>
        </p:nvSpPr>
        <p:spPr>
          <a:xfrm>
            <a:off x="3558763" y="6129063"/>
            <a:ext cx="520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1: Árvore sintática abstrata</a:t>
            </a:r>
          </a:p>
          <a:p>
            <a:r>
              <a:rPr lang="pt-BR" dirty="0"/>
              <a:t>Fonte: </a:t>
            </a:r>
            <a:r>
              <a:rPr lang="pt-BR" dirty="0" err="1">
                <a:hlinkClick r:id="rId3"/>
              </a:rPr>
              <a:t>Why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LibCST</a:t>
            </a:r>
            <a:r>
              <a:rPr lang="pt-BR" dirty="0">
                <a:hlinkClick r:id="rId3"/>
              </a:rPr>
              <a:t>? — </a:t>
            </a:r>
            <a:r>
              <a:rPr lang="pt-BR" dirty="0" err="1">
                <a:hlinkClick r:id="rId3"/>
              </a:rPr>
              <a:t>LibCST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documentation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50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C5D780-5769-103C-9D53-F0447E663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71" y="312235"/>
            <a:ext cx="7190168" cy="5130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A51AA-4EEA-63CE-FCCE-C379C6F0FCD7}"/>
              </a:ext>
            </a:extLst>
          </p:cNvPr>
          <p:cNvSpPr txBox="1"/>
          <p:nvPr/>
        </p:nvSpPr>
        <p:spPr>
          <a:xfrm>
            <a:off x="3558763" y="6129063"/>
            <a:ext cx="5203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Figura 2: Árvore sintática concreta</a:t>
            </a:r>
          </a:p>
          <a:p>
            <a:r>
              <a:rPr lang="pt-BR" dirty="0"/>
              <a:t>Fonte: </a:t>
            </a:r>
            <a:r>
              <a:rPr lang="pt-BR" dirty="0" err="1">
                <a:hlinkClick r:id="rId3"/>
              </a:rPr>
              <a:t>Why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LibCST</a:t>
            </a:r>
            <a:r>
              <a:rPr lang="pt-BR" dirty="0">
                <a:hlinkClick r:id="rId3"/>
              </a:rPr>
              <a:t>? — </a:t>
            </a:r>
            <a:r>
              <a:rPr lang="pt-BR" dirty="0" err="1">
                <a:hlinkClick r:id="rId3"/>
              </a:rPr>
              <a:t>LibCST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documentation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48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5B07-8015-D764-2C19-4AD5E6E7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Docstrings</a:t>
            </a:r>
            <a:r>
              <a:rPr lang="pt-BR" dirty="0"/>
              <a:t> – PEP 257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7579C-89AB-174D-829D-8E30F6683D8C}"/>
              </a:ext>
            </a:extLst>
          </p:cNvPr>
          <p:cNvSpPr txBox="1"/>
          <p:nvPr/>
        </p:nvSpPr>
        <p:spPr>
          <a:xfrm>
            <a:off x="776883" y="6308209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PEP 257 – </a:t>
            </a:r>
            <a:r>
              <a:rPr lang="pt-BR" dirty="0" err="1">
                <a:hlinkClick r:id="rId2"/>
              </a:rPr>
              <a:t>Docstring</a:t>
            </a:r>
            <a:r>
              <a:rPr lang="pt-BR" dirty="0">
                <a:hlinkClick r:id="rId2"/>
              </a:rPr>
              <a:t> </a:t>
            </a:r>
            <a:r>
              <a:rPr lang="pt-BR" dirty="0" err="1">
                <a:hlinkClick r:id="rId2"/>
              </a:rPr>
              <a:t>Conventions</a:t>
            </a:r>
            <a:r>
              <a:rPr lang="pt-BR" dirty="0">
                <a:hlinkClick r:id="rId2"/>
              </a:rPr>
              <a:t> | peps.python.org</a:t>
            </a: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46BE2-83C7-B2AC-319D-0FBB5025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2" y="1690688"/>
            <a:ext cx="8489416" cy="1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BD06B-53FC-7F0A-E519-7784A3CDE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067" y="3530777"/>
            <a:ext cx="8596105" cy="2385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79637E-7B4A-1722-FBA3-E3F01B0535A6}"/>
              </a:ext>
            </a:extLst>
          </p:cNvPr>
          <p:cNvSpPr txBox="1"/>
          <p:nvPr/>
        </p:nvSpPr>
        <p:spPr>
          <a:xfrm>
            <a:off x="9505271" y="2091485"/>
            <a:ext cx="210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Docstrings</a:t>
            </a:r>
            <a:r>
              <a:rPr lang="pt-BR" dirty="0"/>
              <a:t> de uma linha só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2321C0-BB08-EE55-47DF-F187EDD13183}"/>
              </a:ext>
            </a:extLst>
          </p:cNvPr>
          <p:cNvSpPr txBox="1"/>
          <p:nvPr/>
        </p:nvSpPr>
        <p:spPr>
          <a:xfrm>
            <a:off x="581292" y="4400245"/>
            <a:ext cx="2105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Docstrings</a:t>
            </a:r>
            <a:r>
              <a:rPr lang="pt-BR" dirty="0"/>
              <a:t> de múltiplas linhas</a:t>
            </a:r>
          </a:p>
        </p:txBody>
      </p:sp>
    </p:spTree>
    <p:extLst>
      <p:ext uri="{BB962C8B-B14F-4D97-AF65-F5344CB8AC3E}">
        <p14:creationId xmlns:p14="http://schemas.microsoft.com/office/powerpoint/2010/main" val="360038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B4A8-1381-5645-9D1D-578A5B0B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Pipeline RAG + Resposta a perguntas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72B08-AC0B-9D4B-9C03-9D7B135DD350}"/>
              </a:ext>
            </a:extLst>
          </p:cNvPr>
          <p:cNvSpPr/>
          <p:nvPr/>
        </p:nvSpPr>
        <p:spPr>
          <a:xfrm>
            <a:off x="545307" y="2064601"/>
            <a:ext cx="2412206" cy="11858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Localiza todos os arquivos </a:t>
            </a:r>
            <a:r>
              <a:rPr lang="pt-BR" b="1" dirty="0">
                <a:solidFill>
                  <a:schemeClr val="tx1"/>
                </a:solidFill>
              </a:rPr>
              <a:t>.</a:t>
            </a:r>
            <a:r>
              <a:rPr lang="pt-BR" b="1" dirty="0" err="1">
                <a:solidFill>
                  <a:schemeClr val="tx1"/>
                </a:solidFill>
              </a:rPr>
              <a:t>py</a:t>
            </a:r>
            <a:r>
              <a:rPr lang="pt-BR" dirty="0">
                <a:solidFill>
                  <a:schemeClr val="tx1"/>
                </a:solidFill>
              </a:rPr>
              <a:t> de um repositório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DDCD5-E1F8-A66E-8D76-87B8BAFF1A1B}"/>
              </a:ext>
            </a:extLst>
          </p:cNvPr>
          <p:cNvSpPr/>
          <p:nvPr/>
        </p:nvSpPr>
        <p:spPr>
          <a:xfrm>
            <a:off x="3573067" y="2064600"/>
            <a:ext cx="2412206" cy="11858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Divide o arquivo em funções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47662-3578-6818-16C3-81339EFC1791}"/>
              </a:ext>
            </a:extLst>
          </p:cNvPr>
          <p:cNvSpPr/>
          <p:nvPr/>
        </p:nvSpPr>
        <p:spPr>
          <a:xfrm>
            <a:off x="6600826" y="2064599"/>
            <a:ext cx="2412206" cy="11858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Filtra as funções que possuem </a:t>
            </a:r>
            <a:r>
              <a:rPr lang="pt-BR" dirty="0" err="1">
                <a:solidFill>
                  <a:schemeClr val="tx1"/>
                </a:solidFill>
              </a:rPr>
              <a:t>docstrings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78DA82-A0FE-5731-96B9-41AD3E8EBF6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57513" y="2657503"/>
            <a:ext cx="615554" cy="1"/>
          </a:xfrm>
          <a:prstGeom prst="bentConnector3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1FD2524-95F7-57AE-B6FE-4669AC0688E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85273" y="2657502"/>
            <a:ext cx="615553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3911C87-3CD4-F120-345D-5C4173B6B222}"/>
              </a:ext>
            </a:extLst>
          </p:cNvPr>
          <p:cNvSpPr/>
          <p:nvPr/>
        </p:nvSpPr>
        <p:spPr>
          <a:xfrm>
            <a:off x="9181466" y="3567617"/>
            <a:ext cx="2412206" cy="11858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Considera cada uma como um </a:t>
            </a:r>
            <a:r>
              <a:rPr lang="pt-BR" dirty="0" err="1">
                <a:solidFill>
                  <a:schemeClr val="tx1"/>
                </a:solidFill>
              </a:rPr>
              <a:t>chunk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F3E58A6-5DF4-93E9-3571-84586B819231}"/>
              </a:ext>
            </a:extLst>
          </p:cNvPr>
          <p:cNvCxnSpPr>
            <a:cxnSpLocks/>
            <a:stCxn id="6" idx="3"/>
            <a:endCxn id="12" idx="0"/>
          </p:cNvCxnSpPr>
          <p:nvPr/>
        </p:nvCxnSpPr>
        <p:spPr>
          <a:xfrm>
            <a:off x="9013032" y="2657502"/>
            <a:ext cx="1374537" cy="910115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8F808-89D2-BB04-0340-48F9A9958C8B}"/>
              </a:ext>
            </a:extLst>
          </p:cNvPr>
          <p:cNvSpPr/>
          <p:nvPr/>
        </p:nvSpPr>
        <p:spPr>
          <a:xfrm>
            <a:off x="5601574" y="3567617"/>
            <a:ext cx="2412206" cy="11858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Gera o índice a partir desses </a:t>
            </a:r>
            <a:r>
              <a:rPr lang="pt-BR" dirty="0" err="1">
                <a:solidFill>
                  <a:schemeClr val="tx1"/>
                </a:solidFill>
              </a:rPr>
              <a:t>chunks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48861A4-C51D-83D6-73F9-5B6985769099}"/>
              </a:ext>
            </a:extLst>
          </p:cNvPr>
          <p:cNvCxnSpPr>
            <a:cxnSpLocks/>
            <a:stCxn id="12" idx="1"/>
            <a:endCxn id="19" idx="3"/>
          </p:cNvCxnSpPr>
          <p:nvPr/>
        </p:nvCxnSpPr>
        <p:spPr>
          <a:xfrm flipH="1">
            <a:off x="8013780" y="4160520"/>
            <a:ext cx="1167686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67B6268-6564-512E-4520-627BC8F33989}"/>
              </a:ext>
            </a:extLst>
          </p:cNvPr>
          <p:cNvSpPr/>
          <p:nvPr/>
        </p:nvSpPr>
        <p:spPr>
          <a:xfrm>
            <a:off x="2021682" y="3561662"/>
            <a:ext cx="2412206" cy="11858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Cria os </a:t>
            </a:r>
            <a:r>
              <a:rPr lang="pt-BR" dirty="0" err="1">
                <a:solidFill>
                  <a:schemeClr val="tx1"/>
                </a:solidFill>
              </a:rPr>
              <a:t>embeddings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6" name="Connector: Elbow 19">
            <a:extLst>
              <a:ext uri="{FF2B5EF4-FFF2-40B4-BE49-F238E27FC236}">
                <a16:creationId xmlns:a16="http://schemas.microsoft.com/office/drawing/2014/main" id="{7B460A46-0A61-909E-0F31-06793D06DB21}"/>
              </a:ext>
            </a:extLst>
          </p:cNvPr>
          <p:cNvCxnSpPr>
            <a:cxnSpLocks/>
            <a:stCxn id="19" idx="1"/>
            <a:endCxn id="25" idx="3"/>
          </p:cNvCxnSpPr>
          <p:nvPr/>
        </p:nvCxnSpPr>
        <p:spPr>
          <a:xfrm flipH="1" flipV="1">
            <a:off x="4433888" y="4154565"/>
            <a:ext cx="1167686" cy="59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F28EF67-709B-7FD6-373E-ED7A9393CE4E}"/>
              </a:ext>
            </a:extLst>
          </p:cNvPr>
          <p:cNvSpPr/>
          <p:nvPr/>
        </p:nvSpPr>
        <p:spPr>
          <a:xfrm>
            <a:off x="1085850" y="5115642"/>
            <a:ext cx="2736641" cy="11858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Processa os arquivos-fonte novamente e extrai funções sem </a:t>
            </a:r>
            <a:r>
              <a:rPr lang="pt-BR" dirty="0" err="1">
                <a:solidFill>
                  <a:schemeClr val="tx1"/>
                </a:solidFill>
              </a:rPr>
              <a:t>docstring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F7366A2-905E-C051-BAF7-0AE78D18D078}"/>
              </a:ext>
            </a:extLst>
          </p:cNvPr>
          <p:cNvCxnSpPr>
            <a:cxnSpLocks/>
            <a:stCxn id="25" idx="1"/>
            <a:endCxn id="3" idx="1"/>
          </p:cNvCxnSpPr>
          <p:nvPr/>
        </p:nvCxnSpPr>
        <p:spPr>
          <a:xfrm rot="10800000" flipV="1">
            <a:off x="1085850" y="4154565"/>
            <a:ext cx="935832" cy="1553980"/>
          </a:xfrm>
          <a:prstGeom prst="bentConnector3">
            <a:avLst>
              <a:gd name="adj1" fmla="val 12442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DC987-21DE-64C5-202E-F57407C4ED3D}"/>
              </a:ext>
            </a:extLst>
          </p:cNvPr>
          <p:cNvSpPr/>
          <p:nvPr/>
        </p:nvSpPr>
        <p:spPr>
          <a:xfrm>
            <a:off x="4743392" y="5115642"/>
            <a:ext cx="3348740" cy="11858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Prepara pergunta com a função e seleciona os 5 </a:t>
            </a:r>
            <a:r>
              <a:rPr lang="pt-BR" dirty="0" err="1">
                <a:solidFill>
                  <a:schemeClr val="tx1"/>
                </a:solidFill>
              </a:rPr>
              <a:t>chunks</a:t>
            </a:r>
            <a:r>
              <a:rPr lang="pt-BR" dirty="0">
                <a:solidFill>
                  <a:schemeClr val="tx1"/>
                </a:solidFill>
              </a:rPr>
              <a:t> mais próximos para dar contexto</a:t>
            </a:r>
          </a:p>
        </p:txBody>
      </p:sp>
      <p:cxnSp>
        <p:nvCxnSpPr>
          <p:cNvPr id="18" name="Connector: Elbow 19">
            <a:extLst>
              <a:ext uri="{FF2B5EF4-FFF2-40B4-BE49-F238E27FC236}">
                <a16:creationId xmlns:a16="http://schemas.microsoft.com/office/drawing/2014/main" id="{03208F1E-BFED-8191-54DF-A2B038C452F3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3822491" y="5708545"/>
            <a:ext cx="92090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CCFAC72-2734-7C7E-1761-FB508E61F770}"/>
              </a:ext>
            </a:extLst>
          </p:cNvPr>
          <p:cNvSpPr/>
          <p:nvPr/>
        </p:nvSpPr>
        <p:spPr>
          <a:xfrm>
            <a:off x="9013032" y="5115641"/>
            <a:ext cx="2580640" cy="118580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Função com </a:t>
            </a:r>
            <a:r>
              <a:rPr lang="pt-BR" dirty="0" err="1">
                <a:solidFill>
                  <a:schemeClr val="tx1"/>
                </a:solidFill>
              </a:rPr>
              <a:t>docstring</a:t>
            </a:r>
            <a:r>
              <a:rPr lang="pt-BR" dirty="0">
                <a:solidFill>
                  <a:schemeClr val="tx1"/>
                </a:solidFill>
              </a:rPr>
              <a:t> gerada automaticamente</a:t>
            </a:r>
          </a:p>
        </p:txBody>
      </p:sp>
      <p:cxnSp>
        <p:nvCxnSpPr>
          <p:cNvPr id="27" name="Connector: Elbow 19">
            <a:extLst>
              <a:ext uri="{FF2B5EF4-FFF2-40B4-BE49-F238E27FC236}">
                <a16:creationId xmlns:a16="http://schemas.microsoft.com/office/drawing/2014/main" id="{7C7BE703-201C-5D79-71FF-AAB415A9DEC1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8092132" y="5708544"/>
            <a:ext cx="920900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1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9" grpId="0" animBg="1"/>
      <p:bldP spid="25" grpId="0" animBg="1"/>
      <p:bldP spid="3" grpId="0" animBg="1"/>
      <p:bldP spid="14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423A59-F67A-1983-E837-6A98DFA7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4" y="208032"/>
            <a:ext cx="6541636" cy="3266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01D88-FC2F-F3D7-873A-4D61717C6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84" y="2086172"/>
            <a:ext cx="6903564" cy="492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3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421</Words>
  <Application>Microsoft Office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Segoe UI</vt:lpstr>
      <vt:lpstr>Office Theme</vt:lpstr>
      <vt:lpstr>RAG e Árvore sintática de código para geração de documentação</vt:lpstr>
      <vt:lpstr>Resumo</vt:lpstr>
      <vt:lpstr>Visão geral</vt:lpstr>
      <vt:lpstr>Árvore sintática concreta</vt:lpstr>
      <vt:lpstr>PowerPoint Presentation</vt:lpstr>
      <vt:lpstr>PowerPoint Presentation</vt:lpstr>
      <vt:lpstr>Docstrings – PEP 257</vt:lpstr>
      <vt:lpstr>Pipeline RAG + Resposta a perguntas</vt:lpstr>
      <vt:lpstr>PowerPoint Presentation</vt:lpstr>
      <vt:lpstr>PowerPoint Presentation</vt:lpstr>
      <vt:lpstr>PowerPoint Presentation</vt:lpstr>
      <vt:lpstr>Nem tudo são flores...</vt:lpstr>
      <vt:lpstr>Perguntas não respondidas nesse trabalho: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Dickson Alves de Souza</dc:creator>
  <cp:lastModifiedBy>Dickson A de Souza</cp:lastModifiedBy>
  <cp:revision>1</cp:revision>
  <dcterms:created xsi:type="dcterms:W3CDTF">2025-03-10T20:56:14Z</dcterms:created>
  <dcterms:modified xsi:type="dcterms:W3CDTF">2025-03-10T23:40:25Z</dcterms:modified>
</cp:coreProperties>
</file>