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044"/>
  </p:normalViewPr>
  <p:slideViewPr>
    <p:cSldViewPr snapToGrid="0">
      <p:cViewPr varScale="1">
        <p:scale>
          <a:sx n="217" d="100"/>
          <a:sy n="217" d="100"/>
        </p:scale>
        <p:origin x="140" y="1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F390C57-591E-433A-94ED-E214F47D0DE1}" type="datetime1">
              <a:rPr lang="en-US"/>
              <a:pPr lvl="0">
                <a:defRPr lang="ko-KR" altLang="en-US"/>
              </a:pPr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DC67819-1F53-4D2F-9C1D-7DB1D968CF0C}" type="slidenum">
              <a:rPr lang="en-US"/>
              <a:pPr lvl="0">
                <a:defRPr lang="ko-KR" altLang="en-US"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D6EE472-0E86-4017-831F-5523AFE6B7DD}" type="datetime1">
              <a:rPr lang="en-US"/>
              <a:pPr lvl="0">
                <a:defRPr lang="ko-KR" altLang="en-US"/>
              </a:pPr>
              <a:t>12/11/2018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34E9901-20C5-4C09-9346-6397207F6C70}" type="slidenum">
              <a:rPr lang="en-US"/>
              <a:pPr lvl="0">
                <a:defRPr lang="ko-KR" altLang="en-US"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2" descr="http://cautheatre.com/wordpress/wp-content/uploads/2013/10/CAULOGO-700x2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36" y="90226"/>
            <a:ext cx="1290492" cy="3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F8AF04-9B90-49F3-8080-E2871509B5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62" l="9852" r="91379">
                        <a14:foregroundMark x1="91502" y1="27629" x2="90764" y2="30928"/>
                        <a14:foregroundMark x1="53325" y1="15052" x2="52833" y2="27320"/>
                        <a14:foregroundMark x1="48399" y1="90412" x2="50862" y2="92062"/>
                        <a14:foregroundMark x1="64778" y1="59588" x2="64778" y2="59588"/>
                        <a14:foregroundMark x1="72537" y1="68247" x2="72537" y2="68247"/>
                        <a14:foregroundMark x1="70443" y1="75773" x2="70443" y2="75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41" t="8714" r="4282" b="5863"/>
          <a:stretch/>
        </p:blipFill>
        <p:spPr>
          <a:xfrm>
            <a:off x="8715867" y="90226"/>
            <a:ext cx="293478" cy="34751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153A8B-3BD6-46E3-A277-BE27A4FE6120}"/>
              </a:ext>
            </a:extLst>
          </p:cNvPr>
          <p:cNvCxnSpPr>
            <a:cxnSpLocks/>
          </p:cNvCxnSpPr>
          <p:nvPr userDrawn="1"/>
        </p:nvCxnSpPr>
        <p:spPr>
          <a:xfrm>
            <a:off x="8506142" y="152061"/>
            <a:ext cx="1" cy="2399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2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99"/>
            <a:ext cx="8005425" cy="3893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90" y="525043"/>
            <a:ext cx="8996516" cy="423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76BB3F-EC35-4905-A5EC-4D78F0DCE7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513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4835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2700" y="4762440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Gichan Im</a:t>
            </a:r>
          </a:p>
          <a:p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20145720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633401" y="4775140"/>
            <a:ext cx="19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Application Development</a:t>
            </a:r>
            <a:b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(Undergradu</a:t>
            </a:r>
            <a:r>
              <a:rPr lang="en-US" altLang="ko-KR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000" b="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 Level)</a:t>
            </a:r>
          </a:p>
        </p:txBody>
      </p:sp>
      <p:pic>
        <p:nvPicPr>
          <p:cNvPr id="12" name="Picture 2" descr="http://cautheatre.com/wordpress/wp-content/uploads/2013/10/CAULOGO-700x200.png">
            <a:extLst>
              <a:ext uri="{FF2B5EF4-FFF2-40B4-BE49-F238E27FC236}">
                <a16:creationId xmlns:a16="http://schemas.microsoft.com/office/drawing/2014/main" id="{12F224A4-0932-4C0E-B075-93EE736654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36" y="90226"/>
            <a:ext cx="1290492" cy="3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9E232D-CCF4-41DD-8EA7-C6E5A345C9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2062" l="9852" r="91379">
                        <a14:foregroundMark x1="91502" y1="27629" x2="90764" y2="30928"/>
                        <a14:foregroundMark x1="53325" y1="15052" x2="52833" y2="27320"/>
                        <a14:foregroundMark x1="48399" y1="90412" x2="50862" y2="92062"/>
                        <a14:foregroundMark x1="64778" y1="59588" x2="64778" y2="59588"/>
                        <a14:foregroundMark x1="72537" y1="68247" x2="72537" y2="68247"/>
                        <a14:foregroundMark x1="70443" y1="75773" x2="70443" y2="75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41" t="8714" r="4282" b="5863"/>
          <a:stretch/>
        </p:blipFill>
        <p:spPr>
          <a:xfrm>
            <a:off x="8715867" y="90226"/>
            <a:ext cx="293478" cy="34751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0B7DAA-F3E9-439B-A74E-1F5B11FCE731}"/>
              </a:ext>
            </a:extLst>
          </p:cNvPr>
          <p:cNvCxnSpPr>
            <a:cxnSpLocks/>
          </p:cNvCxnSpPr>
          <p:nvPr userDrawn="1"/>
        </p:nvCxnSpPr>
        <p:spPr>
          <a:xfrm>
            <a:off x="8506142" y="152061"/>
            <a:ext cx="1" cy="2399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sanqq.github.io/UTKFace/" TargetMode="External"/><Relationship Id="rId2" Type="http://schemas.openxmlformats.org/officeDocument/2006/relationships/hyperlink" Target="https://data.vision.ee.ethz.ch/cvl/rrothe/imdb-wik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1199755"/>
            <a:ext cx="7886700" cy="2064146"/>
          </a:xfrm>
        </p:spPr>
        <p:txBody>
          <a:bodyPr/>
          <a:lstStyle/>
          <a:p>
            <a:r>
              <a:rPr lang="en-US" dirty="0"/>
              <a:t>Mobile Application Development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Project 02: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Student Gichan Im (20145720)</a:t>
            </a:r>
          </a:p>
          <a:p>
            <a:r>
              <a:rPr lang="en-US" dirty="0"/>
              <a:t>School of Computer Science and Engineering, Chung-Ang University, Seoul, Republic of Korea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BB3F-EC35-4905-A5EC-4D78F0DCE7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5"/>
    </mc:Choice>
    <mc:Fallback xmlns="">
      <p:transition spd="slow" advTm="96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2 (Report)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490" y="525043"/>
            <a:ext cx="8996516" cy="423573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Object(</a:t>
            </a:r>
            <a:r>
              <a:rPr lang="ko-KR" altLang="en-US" dirty="0"/>
              <a:t>주제</a:t>
            </a:r>
            <a:r>
              <a:rPr lang="en-US" altLang="ko-KR" dirty="0"/>
              <a:t>)</a:t>
            </a:r>
          </a:p>
          <a:p>
            <a:pPr lvl="1">
              <a:defRPr lang="ko-KR" altLang="en-US"/>
            </a:pPr>
            <a:r>
              <a:rPr lang="ko-KR" altLang="en-US" dirty="0"/>
              <a:t>얼굴 성별 및 나이 예측</a:t>
            </a:r>
          </a:p>
          <a:p>
            <a:pPr lvl="1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Outlines</a:t>
            </a:r>
            <a:r>
              <a:rPr lang="en-US" altLang="ko-KR" dirty="0"/>
              <a:t>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</a:p>
          <a:p>
            <a:pPr lvl="1">
              <a:defRPr lang="ko-KR" altLang="en-US"/>
            </a:pPr>
            <a:r>
              <a:rPr lang="ko-KR" altLang="en-US" dirty="0"/>
              <a:t>캡스톤 프로젝트에서 딥 러닝을 통한 얼굴 변환 어플리케이션을 개발하고 있는데, 연령 변화 모델을 구현하는데 성별과 나이별로 라벨링 된 얼굴 이미지가 필요합니다. </a:t>
            </a:r>
            <a:r>
              <a:rPr lang="en-US" altLang="ko-KR" dirty="0"/>
              <a:t>dcgan</a:t>
            </a:r>
            <a:r>
              <a:rPr lang="ko-KR" altLang="en-US" dirty="0"/>
              <a:t>으로 학습을 진행하려면 많은 수의 데이터가 필요한데 이를 구하는 것이 쉽지 않고 하나하나 수작업으로 라벨링을 하는 것은 시간 소요가 너무 커서 이를 자동으로 해주는 프로그램을 딥러닝을 통해 구현할 예정입니다.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E76BB3F-EC35-4905-A5EC-4D78F0DCE77F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2 (Report)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Detailed Scenarios</a:t>
            </a:r>
            <a:r>
              <a:rPr lang="en-US" altLang="ko-KR" dirty="0"/>
              <a:t>(</a:t>
            </a:r>
            <a:r>
              <a:rPr lang="ko-KR" altLang="en-US" dirty="0"/>
              <a:t>자세한 시나리오</a:t>
            </a:r>
            <a:r>
              <a:rPr lang="en-US" altLang="ko-KR" dirty="0"/>
              <a:t>)</a:t>
            </a:r>
          </a:p>
          <a:p>
            <a:pPr lvl="1">
              <a:defRPr lang="ko-KR" altLang="en-US"/>
            </a:pPr>
            <a:r>
              <a:rPr lang="ko-KR" altLang="en-US" dirty="0"/>
              <a:t>먼저 </a:t>
            </a:r>
            <a:r>
              <a:rPr lang="en-US" altLang="ko-KR" dirty="0"/>
              <a:t>train</a:t>
            </a:r>
            <a:r>
              <a:rPr lang="ko-KR" altLang="en-US" dirty="0"/>
              <a:t>용 사진들(</a:t>
            </a:r>
            <a:r>
              <a:rPr lang="en-US" altLang="ko-KR" dirty="0">
                <a:hlinkClick r:id="rId2"/>
              </a:rPr>
              <a:t>wiki dataset</a:t>
            </a:r>
            <a:r>
              <a:rPr lang="ko-KR" altLang="en-US" dirty="0"/>
              <a:t>, </a:t>
            </a:r>
            <a:r>
              <a:rPr lang="en-US" altLang="ko-KR" dirty="0">
                <a:hlinkClick r:id="rId3"/>
              </a:rPr>
              <a:t>UTKFace dataset</a:t>
            </a:r>
            <a:r>
              <a:rPr lang="en-US" altLang="ko-KR" dirty="0"/>
              <a:t>)</a:t>
            </a:r>
            <a:r>
              <a:rPr lang="ko-KR" altLang="en-US" dirty="0"/>
              <a:t>을 메타 데이터를 통해 나이와 성별 별로 라벨링하고, </a:t>
            </a:r>
            <a:r>
              <a:rPr lang="en-US" altLang="ko-KR" dirty="0"/>
              <a:t>dlib</a:t>
            </a:r>
            <a:r>
              <a:rPr lang="ko-KR" altLang="en-US" dirty="0"/>
              <a:t>를 통해서 얼굴 인식을 한 후에 이를 정렬해서 데이터로 사용했습니다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Tensorflow</a:t>
            </a:r>
            <a:r>
              <a:rPr lang="ko-KR" altLang="en-US" dirty="0"/>
              <a:t>로 </a:t>
            </a:r>
            <a:r>
              <a:rPr lang="en-US" altLang="ko-KR" dirty="0"/>
              <a:t>CNN</a:t>
            </a:r>
            <a:r>
              <a:rPr lang="ko-KR" altLang="en-US" dirty="0"/>
              <a:t>을 구현해서 테스트를 해봤는데 </a:t>
            </a:r>
            <a:r>
              <a:rPr lang="en-US" altLang="ko-KR" dirty="0"/>
              <a:t>accuracy</a:t>
            </a:r>
            <a:r>
              <a:rPr lang="ko-KR" altLang="en-US" dirty="0"/>
              <a:t>가 낮아서 </a:t>
            </a:r>
            <a:r>
              <a:rPr lang="en-US" altLang="ko-KR" dirty="0"/>
              <a:t>inception_resnet_v2</a:t>
            </a:r>
            <a:r>
              <a:rPr lang="ko-KR" altLang="en-US" dirty="0"/>
              <a:t>을 구현하고 이 모델을 사용해서 학습을 진행했습니다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r>
              <a:rPr lang="ko-KR" altLang="en-US" dirty="0"/>
              <a:t>학습된 모델을 통해서 사용자가 입력한 이미지를 자동으로 나이와 성별에 맞게 분류하도록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 lang="ko-KR" altLang="en-US"/>
            </a:pPr>
            <a:r>
              <a:rPr lang="ko-KR" altLang="en-US" dirty="0"/>
              <a:t>그리고 학습된 모델의 </a:t>
            </a: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.pb </a:t>
            </a:r>
            <a:r>
              <a:rPr lang="ko-KR" altLang="en-US" dirty="0"/>
              <a:t>파일로 변환하고 이를 다시 </a:t>
            </a:r>
            <a:r>
              <a:rPr lang="en-US" altLang="ko-KR" dirty="0"/>
              <a:t>.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파일로 변환하여 </a:t>
            </a:r>
            <a:r>
              <a:rPr lang="en-US" altLang="ko-KR" dirty="0"/>
              <a:t>tensorflow lite</a:t>
            </a:r>
            <a:r>
              <a:rPr lang="ko-KR" altLang="en-US" dirty="0"/>
              <a:t>로 사용할 수 있게 하였습니다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r>
              <a:rPr lang="ko-KR" altLang="en-US" dirty="0"/>
              <a:t>그리고 </a:t>
            </a:r>
            <a:r>
              <a:rPr lang="en-US" altLang="ko-KR" dirty="0"/>
              <a:t>tensorflow</a:t>
            </a:r>
            <a:r>
              <a:rPr lang="ko-KR" altLang="en-US" dirty="0"/>
              <a:t>에서 제공하는 </a:t>
            </a:r>
            <a:r>
              <a:rPr lang="en-US" altLang="ko-KR" dirty="0"/>
              <a:t>tensorflow lite </a:t>
            </a:r>
            <a:r>
              <a:rPr lang="ko-KR" altLang="en-US" dirty="0"/>
              <a:t>데모 어플리케이션을 수정하여 실시간으로 얼굴을 인식해서 예측된 나이와 성별을 보여주게 하였습니다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endParaRPr lang="ko-KR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E76BB3F-EC35-4905-A5EC-4D78F0DCE77F}" type="slidenum">
              <a:rPr lang="en-US"/>
              <a:pPr lvl="0">
                <a:defRPr lang="ko-KR" altLang="en-US"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2 (Report)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 dirty="0"/>
              <a:t>Evaluation Criteria – how your app can be evaluated? (어떻게 SW를 작동시키면서 보여줄 것인지에 대한 설명)</a:t>
            </a:r>
          </a:p>
          <a:p>
            <a:pPr lvl="1">
              <a:defRPr lang="ko-KR" altLang="en-US"/>
            </a:pPr>
            <a:r>
              <a:rPr lang="ko-KR" altLang="en-US" dirty="0"/>
              <a:t>먼저 컴퓨터 상에서는 분류를 하고 싶은 이미지를 </a:t>
            </a:r>
            <a:r>
              <a:rPr lang="en-US" altLang="ko-KR" dirty="0"/>
              <a:t>test </a:t>
            </a:r>
            <a:r>
              <a:rPr lang="ko-KR" altLang="en-US" dirty="0"/>
              <a:t>폴더에 넣고 </a:t>
            </a:r>
            <a:r>
              <a:rPr lang="en-US" altLang="ko-KR" dirty="0"/>
              <a:t>test.py</a:t>
            </a:r>
            <a:r>
              <a:rPr lang="ko-KR" altLang="en-US" dirty="0"/>
              <a:t>를 실행시키면 자동으로 성별과 나이로 분류를 해줍니다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r>
              <a:rPr lang="ko-KR" altLang="en-US" dirty="0"/>
              <a:t>한 장 한 장 분류를 진행하면서 자동으로 해당하는 폴더로 이미지를 이동시킵니다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r>
              <a:rPr lang="ko-KR" altLang="en-US" dirty="0"/>
              <a:t>만약 이미지에 얼굴이 여러 개 있다면 가장 왼쪽의 얼굴을 기준으로 분류하도록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E76BB3F-EC35-4905-A5EC-4D78F0DCE77F}" type="slidenum">
              <a:rPr lang="en-US"/>
              <a:pPr lvl="0">
                <a:defRPr lang="ko-KR" altLang="en-US"/>
              </a:pPr>
              <a:t>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F0C14-BEB5-4440-8DBA-CF7F50BA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0" y="2502876"/>
            <a:ext cx="2513212" cy="2162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5A75EC-BE1E-4BDC-8657-5F4E9CBD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065" y="2387089"/>
            <a:ext cx="2247965" cy="2373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801D0F-06DA-40F8-8E2A-04D636B42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90" y="2438400"/>
            <a:ext cx="1979766" cy="547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670C2C-2D1B-40DE-B95F-2BDDFF00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780" y="2985668"/>
            <a:ext cx="2085986" cy="4733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3A43A-BA52-48A6-AC40-11B66FD7D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781" y="3522784"/>
            <a:ext cx="2085986" cy="6253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4AED65-752A-40A9-A481-5C652BCEE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781" y="4148144"/>
            <a:ext cx="2085986" cy="611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2 (Report)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 dirty="0"/>
              <a:t>Evaluation Criteria – how your app can be evaluated? (어떻게 SW를 작동시키면서 보여줄 것인지에 대한 설명)</a:t>
            </a:r>
          </a:p>
          <a:p>
            <a:pPr lvl="1">
              <a:defRPr lang="ko-KR" altLang="en-US"/>
            </a:pPr>
            <a:r>
              <a:rPr lang="ko-KR" altLang="en-US" dirty="0"/>
              <a:t>안드로이드 어플리케이션에서는 실시간으로 카메라를 통해서 이미지를 받아서 얼굴을 인식하고 인식된 얼굴의 나이와 성별을 예측해서 보여주도록 하였습니다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r>
              <a:rPr lang="en-US" altLang="ko-KR" dirty="0"/>
              <a:t>Google</a:t>
            </a:r>
            <a:r>
              <a:rPr lang="ko-KR" altLang="en-US" dirty="0"/>
              <a:t>에서 제공하는 </a:t>
            </a:r>
            <a:r>
              <a:rPr lang="en-US" altLang="ko-KR" dirty="0"/>
              <a:t>face  detector </a:t>
            </a:r>
            <a:r>
              <a:rPr lang="en-US" altLang="ko-KR" dirty="0" err="1"/>
              <a:t>api</a:t>
            </a:r>
            <a:r>
              <a:rPr lang="ko-KR" altLang="en-US" dirty="0"/>
              <a:t>를 사용하여서 얼굴을 인식하도록 하였고</a:t>
            </a:r>
            <a:r>
              <a:rPr lang="en-US" altLang="ko-KR" dirty="0"/>
              <a:t>, </a:t>
            </a:r>
            <a:r>
              <a:rPr lang="ko-KR" altLang="en-US" dirty="0"/>
              <a:t>컴퓨터 프로그램과 마찬가지로 이미지의 가장 왼쪽의 얼굴을 기준으로 예측하게 하였습니다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r>
              <a:rPr lang="ko-KR" altLang="en-US" dirty="0"/>
              <a:t>그리고 인식된 얼굴을 네모로 표시해서 </a:t>
            </a:r>
            <a:endParaRPr lang="en-US" altLang="ko-KR" dirty="0"/>
          </a:p>
          <a:p>
            <a:pPr lvl="1">
              <a:defRPr lang="ko-KR" altLang="en-US"/>
            </a:pPr>
            <a:r>
              <a:rPr lang="ko-KR" altLang="en-US" dirty="0"/>
              <a:t>실제 테스트를 해본 결과는 다음과 같습니다</a:t>
            </a:r>
            <a:r>
              <a:rPr lang="en-US" altLang="ko-KR" dirty="0"/>
              <a:t>.</a:t>
            </a:r>
          </a:p>
          <a:p>
            <a:pPr lvl="1">
              <a:defRPr lang="ko-KR" altLang="en-US"/>
            </a:pPr>
            <a:endParaRPr lang="en-US" altLang="ko-K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E76BB3F-EC35-4905-A5EC-4D78F0DCE77F}" type="slidenum">
              <a:rPr lang="en-US"/>
              <a:pPr lvl="0">
                <a:defRPr lang="ko-KR" altLang="en-US"/>
              </a:pPr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19357-71F4-48A3-841F-FE7E293F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2" y="2196876"/>
            <a:ext cx="1299795" cy="259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1C0EAF-AF00-4B5C-83B7-A1400616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73" y="2196877"/>
            <a:ext cx="1299795" cy="25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370</Words>
  <Application>Microsoft Office PowerPoint</Application>
  <PresentationFormat>화면 슬라이드 쇼(16:9)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Mobile Application Development Project 02: Report</vt:lpstr>
      <vt:lpstr>Project 2 (Report)</vt:lpstr>
      <vt:lpstr>Project 2 (Report)</vt:lpstr>
      <vt:lpstr>Project 2 (Report)</vt:lpstr>
      <vt:lpstr>Project 2 (Report)</vt:lpstr>
    </vt:vector>
  </TitlesOfParts>
  <Manager/>
  <Company>Intel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Joongheon</dc:creator>
  <cp:lastModifiedBy>gichan Im</cp:lastModifiedBy>
  <cp:revision>106</cp:revision>
  <dcterms:modified xsi:type="dcterms:W3CDTF">2018-12-11T08:42:22Z</dcterms:modified>
</cp:coreProperties>
</file>