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652" y="4489380"/>
            <a:ext cx="2586695" cy="452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accent6">
                    <a:lumMod val="75000"/>
                  </a:schemeClr>
                </a:solidFill>
                <a:latin typeface="한컴 솔잎 B"/>
                <a:ea typeface="한컴 솔잎 B"/>
                <a:cs typeface="MV Boli"/>
              </a:rPr>
              <a:t>기만과 견제 </a:t>
            </a:r>
            <a:r>
              <a:rPr lang="en-US" altLang="ko-KR" sz="2400">
                <a:solidFill>
                  <a:schemeClr val="accent6">
                    <a:lumMod val="75000"/>
                  </a:schemeClr>
                </a:solidFill>
                <a:latin typeface="한컴 솔잎 B"/>
                <a:ea typeface="한컴 솔잎 B"/>
              </a:rPr>
              <a:t>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4247" y="1467442"/>
            <a:ext cx="2135505" cy="2826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000">
                <a:solidFill>
                  <a:schemeClr val="accent1"/>
                </a:solidFill>
                <a:latin typeface="한컴 백제 B"/>
                <a:ea typeface="한컴 백제 B"/>
              </a:rPr>
              <a:t>너의</a:t>
            </a:r>
          </a:p>
          <a:p>
            <a:pPr algn="ctr">
              <a:defRPr/>
            </a:pPr>
            <a:r>
              <a:rPr lang="ko-KR" altLang="en-US" sz="6000">
                <a:solidFill>
                  <a:schemeClr val="accent1"/>
                </a:solidFill>
                <a:latin typeface="한컴 백제 B"/>
                <a:ea typeface="한컴 백제 B"/>
              </a:rPr>
              <a:t>얼굴이</a:t>
            </a:r>
          </a:p>
          <a:p>
            <a:pPr algn="ctr">
              <a:defRPr/>
            </a:pPr>
            <a:r>
              <a:rPr lang="ko-KR" altLang="en-US" sz="6000">
                <a:solidFill>
                  <a:schemeClr val="accent1"/>
                </a:solidFill>
                <a:latin typeface="한컴 백제 B"/>
                <a:ea typeface="한컴 백제 B"/>
              </a:rPr>
              <a:t>보여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11690" y="3817022"/>
            <a:ext cx="2232310" cy="132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2"/>
                </a:solidFill>
              </a:rPr>
              <a:t>임기찬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2"/>
                </a:solidFill>
              </a:rPr>
              <a:t>문태현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2"/>
                </a:solidFill>
              </a:rPr>
              <a:t>조유성</a:t>
            </a:r>
            <a:endParaRPr lang="en-US" altLang="ko-KR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715320" cy="1454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07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프로젝트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스케쥴</a:t>
            </a: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60" y="1556740"/>
            <a:ext cx="3096430" cy="69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latin typeface="한컴 백제 B"/>
                <a:ea typeface="한컴 백제 B"/>
              </a:rPr>
              <a:t>문태현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149" y="2752749"/>
            <a:ext cx="8267700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715320" cy="1454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07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프로젝트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스케쥴</a:t>
            </a: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60" y="1556740"/>
            <a:ext cx="3096430" cy="69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latin typeface="한컴 백제 B"/>
                <a:ea typeface="한컴 백제 B"/>
              </a:rPr>
              <a:t>조유성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149" y="2780910"/>
            <a:ext cx="8267700" cy="246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8"/>
            <a:ext cx="9144000" cy="68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8400" y="548600"/>
            <a:ext cx="3788640" cy="4573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tx2"/>
                </a:solidFill>
                <a:latin typeface="한컴 윤고딕 240"/>
                <a:ea typeface="한컴 윤고딕 240"/>
              </a:rPr>
              <a:t>1. </a:t>
            </a:r>
            <a:r>
              <a:rPr lang="ko-KR" altLang="en-US" sz="2800">
                <a:solidFill>
                  <a:schemeClr val="tx2"/>
                </a:solidFill>
                <a:latin typeface="한컴 윤고딕 240"/>
                <a:ea typeface="한컴 윤고딕 240"/>
              </a:rPr>
              <a:t>프로젝트 아이디어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tx2"/>
                </a:solidFill>
                <a:latin typeface="한컴 윤고딕 240"/>
                <a:ea typeface="한컴 윤고딕 240"/>
              </a:rPr>
              <a:t>2. </a:t>
            </a:r>
            <a:r>
              <a:rPr lang="ko-KR" altLang="en-US" sz="2800">
                <a:solidFill>
                  <a:schemeClr val="tx2"/>
                </a:solidFill>
                <a:latin typeface="한컴 윤고딕 240"/>
                <a:ea typeface="한컴 윤고딕 240"/>
              </a:rPr>
              <a:t>개발 배경과 목표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tx2"/>
                </a:solidFill>
                <a:latin typeface="한컴 윤고딕 240"/>
                <a:ea typeface="한컴 윤고딕 240"/>
              </a:rPr>
              <a:t>3.</a:t>
            </a:r>
            <a:r>
              <a:rPr lang="ko-KR" altLang="en-US" sz="2800">
                <a:solidFill>
                  <a:schemeClr val="tx2"/>
                </a:solidFill>
                <a:latin typeface="한컴 윤고딕 240"/>
                <a:ea typeface="한컴 윤고딕 240"/>
              </a:rPr>
              <a:t> 개발 내용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tx2"/>
                </a:solidFill>
                <a:latin typeface="한컴 윤고딕 240"/>
                <a:ea typeface="한컴 윤고딕 240"/>
              </a:rPr>
              <a:t>3. </a:t>
            </a:r>
            <a:r>
              <a:rPr lang="ko-KR" altLang="en-US" sz="2800">
                <a:solidFill>
                  <a:schemeClr val="tx2"/>
                </a:solidFill>
                <a:latin typeface="한컴 윤고딕 240"/>
                <a:ea typeface="한컴 윤고딕 240"/>
              </a:rPr>
              <a:t>프로젝트 진행 문제점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tx2"/>
                </a:solidFill>
                <a:latin typeface="한컴 윤고딕 240"/>
                <a:ea typeface="한컴 윤고딕 240"/>
              </a:rPr>
              <a:t>4. </a:t>
            </a:r>
            <a:r>
              <a:rPr lang="ko-KR" altLang="en-US" sz="2800">
                <a:solidFill>
                  <a:schemeClr val="tx2"/>
                </a:solidFill>
                <a:latin typeface="한컴 윤고딕 240"/>
                <a:ea typeface="한컴 윤고딕 240"/>
              </a:rPr>
              <a:t>개발환경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tx2"/>
                </a:solidFill>
                <a:latin typeface="한컴 윤고딕 240"/>
                <a:ea typeface="한컴 윤고딕 240"/>
              </a:rPr>
              <a:t>5. </a:t>
            </a:r>
            <a:r>
              <a:rPr lang="ko-KR" altLang="en-US" sz="2800">
                <a:solidFill>
                  <a:schemeClr val="tx2"/>
                </a:solidFill>
                <a:latin typeface="한컴 윤고딕 240"/>
                <a:ea typeface="한컴 윤고딕 240"/>
              </a:rPr>
              <a:t>업무분담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tx2"/>
                </a:solidFill>
                <a:latin typeface="한컴 윤고딕 240"/>
                <a:ea typeface="한컴 윤고딕 240"/>
              </a:rPr>
              <a:t>6. </a:t>
            </a:r>
            <a:r>
              <a:rPr lang="ko-KR" altLang="en-US" sz="2800">
                <a:solidFill>
                  <a:schemeClr val="tx2"/>
                </a:solidFill>
                <a:latin typeface="한컴 윤고딕 240"/>
                <a:ea typeface="한컴 윤고딕 240"/>
              </a:rPr>
              <a:t>프로젝트 스케쥴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867720" cy="4495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CONTENTS</a:t>
            </a:r>
            <a:endParaRPr lang="ko-KR" altLang="en-US" sz="2400">
              <a:solidFill>
                <a:schemeClr val="accent5">
                  <a:lumMod val="60000"/>
                  <a:lumOff val="40000"/>
                </a:schemeClr>
              </a:solidFill>
              <a:latin typeface="Noto Sans CJK SC Bold"/>
              <a:ea typeface="Noto Sans CJK S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00" y="908650"/>
            <a:ext cx="7198995" cy="946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dk1"/>
                </a:solidFill>
                <a:latin typeface="한컴 백제 B"/>
                <a:ea typeface="한컴 백제 B"/>
              </a:rPr>
              <a:t>미래얼굴예측 </a:t>
            </a: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Application</a:t>
            </a:r>
          </a:p>
          <a:p>
            <a:pPr algn="ctr"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with DCGAN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18" y="591004"/>
            <a:ext cx="1715322" cy="997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01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아이디어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96430" y="2310410"/>
            <a:ext cx="4572000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4320" y="620610"/>
            <a:ext cx="1713070" cy="99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02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개발배경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2566" y="1124680"/>
            <a:ext cx="5615964" cy="30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>
                <a:latin typeface="한컴 백제 B"/>
                <a:ea typeface="한컴 백제 B"/>
              </a:rPr>
              <a:t>1.</a:t>
            </a:r>
            <a:r>
              <a:rPr lang="ko-KR" altLang="en-US" sz="2800">
                <a:latin typeface="한컴 백제 B"/>
                <a:ea typeface="한컴 백제 B"/>
              </a:rPr>
              <a:t> 스마트폰 대중화와 모바일앱에 대한 관심과 활용빈도 급증</a:t>
            </a:r>
          </a:p>
          <a:p>
            <a:pPr>
              <a:defRPr/>
            </a:pPr>
            <a:endParaRPr lang="ko-KR" altLang="en-US" sz="2800"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2800">
                <a:latin typeface="한컴 백제 B"/>
                <a:ea typeface="한컴 백제 B"/>
              </a:rPr>
              <a:t>2.</a:t>
            </a:r>
            <a:r>
              <a:rPr lang="ko-KR" altLang="en-US" sz="2800">
                <a:latin typeface="한컴 백제 B"/>
                <a:ea typeface="한컴 백제 B"/>
              </a:rPr>
              <a:t> 휴대폰 사용에 유리한 프로그램</a:t>
            </a:r>
          </a:p>
          <a:p>
            <a:pPr>
              <a:defRPr/>
            </a:pPr>
            <a:endParaRPr lang="ko-KR" altLang="en-US" sz="2800"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2800">
                <a:latin typeface="한컴 백제 B"/>
                <a:ea typeface="한컴 백제 B"/>
              </a:rPr>
              <a:t>3.</a:t>
            </a:r>
            <a:r>
              <a:rPr lang="ko-KR" altLang="en-US" sz="2800">
                <a:latin typeface="한컴 백제 B"/>
                <a:ea typeface="한컴 백제 B"/>
              </a:rPr>
              <a:t> 딥러닝 기술을 활용한 이미지 모델 도출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1800" y="980660"/>
            <a:ext cx="4608640" cy="350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1.</a:t>
            </a:r>
            <a:r>
              <a:rPr lang="ko-KR" altLang="en-US" sz="2800">
                <a:solidFill>
                  <a:schemeClr val="dk1"/>
                </a:solidFill>
                <a:latin typeface="한컴 백제 B"/>
                <a:ea typeface="한컴 백제 B"/>
              </a:rPr>
              <a:t> </a:t>
            </a: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Image processing</a:t>
            </a: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	</a:t>
            </a:r>
            <a:r>
              <a:rPr lang="en-US" altLang="ko-KR" sz="2000">
                <a:solidFill>
                  <a:schemeClr val="dk1"/>
                </a:solidFill>
                <a:latin typeface="한컴 백제 B"/>
                <a:ea typeface="한컴 백제 B"/>
              </a:rPr>
              <a:t>using opencv</a:t>
            </a:r>
          </a:p>
          <a:p>
            <a:pPr>
              <a:defRPr/>
            </a:pPr>
            <a:endParaRPr lang="ko-KR" altLang="en-US" sz="2800">
              <a:solidFill>
                <a:schemeClr val="dk1"/>
              </a:solidFill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2.</a:t>
            </a:r>
            <a:r>
              <a:rPr lang="ko-KR" altLang="en-US" sz="2800">
                <a:solidFill>
                  <a:schemeClr val="dk1"/>
                </a:solidFill>
                <a:latin typeface="한컴 백제 B"/>
                <a:ea typeface="한컴 백제 B"/>
              </a:rPr>
              <a:t> </a:t>
            </a: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Deep learning</a:t>
            </a: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	</a:t>
            </a:r>
            <a:r>
              <a:rPr lang="en-US" altLang="ko-KR" sz="2000">
                <a:solidFill>
                  <a:schemeClr val="dk1"/>
                </a:solidFill>
                <a:latin typeface="한컴 백제 B"/>
                <a:ea typeface="한컴 백제 B"/>
              </a:rPr>
              <a:t>using tensorflow</a:t>
            </a:r>
          </a:p>
          <a:p>
            <a:pPr>
              <a:defRPr/>
            </a:pPr>
            <a:endParaRPr lang="en-US" altLang="ko-KR" sz="2800">
              <a:solidFill>
                <a:schemeClr val="dk1"/>
              </a:solidFill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3. Application </a:t>
            </a:r>
            <a:r>
              <a:rPr lang="ko-KR" altLang="en-US" sz="2800">
                <a:solidFill>
                  <a:schemeClr val="dk1"/>
                </a:solidFill>
                <a:latin typeface="한컴 백제 B"/>
                <a:ea typeface="한컴 백제 B"/>
              </a:rPr>
              <a:t>개발</a:t>
            </a: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	</a:t>
            </a:r>
            <a:r>
              <a:rPr lang="en-US" altLang="ko-KR" sz="2000">
                <a:solidFill>
                  <a:schemeClr val="dk1"/>
                </a:solidFill>
                <a:latin typeface="한컴 백제 B"/>
                <a:ea typeface="한컴 백제 B"/>
              </a:rPr>
              <a:t>using android studio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715320" cy="99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03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개발내용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9790" y="836637"/>
            <a:ext cx="4752660" cy="4352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000000"/>
                </a:solidFill>
                <a:latin typeface="한컴 백제 B"/>
                <a:ea typeface="한컴 백제 B"/>
              </a:rPr>
              <a:t>1. </a:t>
            </a: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데이터 수집 및 처리</a:t>
            </a:r>
          </a:p>
          <a:p>
            <a:pPr>
              <a:defRPr/>
            </a:pP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	</a:t>
            </a:r>
            <a:r>
              <a:rPr lang="en-US" altLang="ko-KR" sz="2800">
                <a:solidFill>
                  <a:srgbClr val="000000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 방대한 데이터양 필요</a:t>
            </a:r>
          </a:p>
          <a:p>
            <a:pPr>
              <a:defRPr/>
            </a:pP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	</a:t>
            </a:r>
            <a:r>
              <a:rPr lang="en-US" altLang="ko-KR" sz="2800">
                <a:solidFill>
                  <a:srgbClr val="000000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 적합한 이미지로 변환</a:t>
            </a:r>
          </a:p>
          <a:p>
            <a:pPr>
              <a:defRPr/>
            </a:pP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	</a:t>
            </a:r>
            <a:endParaRPr lang="en-US" altLang="ko-KR" sz="2800">
              <a:solidFill>
                <a:srgbClr val="000000"/>
              </a:solidFill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2800">
                <a:solidFill>
                  <a:srgbClr val="000000"/>
                </a:solidFill>
                <a:latin typeface="한컴 백제 B"/>
                <a:ea typeface="한컴 백제 B"/>
              </a:rPr>
              <a:t>2.</a:t>
            </a: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 결과의 불확실성</a:t>
            </a:r>
          </a:p>
          <a:p>
            <a:pPr>
              <a:defRPr/>
            </a:pP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	</a:t>
            </a:r>
            <a:r>
              <a:rPr lang="en-US" altLang="ko-KR" sz="2800">
                <a:solidFill>
                  <a:srgbClr val="000000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 어느정도 정확한지 확인	  이 어렵다</a:t>
            </a:r>
          </a:p>
          <a:p>
            <a:pPr>
              <a:defRPr/>
            </a:pPr>
            <a:endParaRPr lang="en-US" altLang="ko-KR" sz="2800">
              <a:solidFill>
                <a:srgbClr val="000000"/>
              </a:solidFill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2800">
                <a:solidFill>
                  <a:srgbClr val="000000"/>
                </a:solidFill>
                <a:latin typeface="한컴 백제 B"/>
                <a:ea typeface="한컴 백제 B"/>
              </a:rPr>
              <a:t>3.</a:t>
            </a:r>
            <a:r>
              <a:rPr lang="ko-KR" altLang="en-US" sz="2800">
                <a:solidFill>
                  <a:srgbClr val="000000"/>
                </a:solidFill>
                <a:latin typeface="한컴 백제 B"/>
                <a:ea typeface="한컴 백제 B"/>
              </a:rPr>
              <a:t> 경험 부족 </a:t>
            </a:r>
          </a:p>
          <a:p>
            <a:pPr>
              <a:defRPr/>
            </a:pPr>
            <a:endParaRPr lang="ko-KR" altLang="en-US" sz="2800">
              <a:solidFill>
                <a:srgbClr val="000000"/>
              </a:solidFill>
              <a:latin typeface="한컴 백제 B"/>
              <a:ea typeface="한컴 백제 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715320" cy="1454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04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프로젝트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문제점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750" y="692620"/>
            <a:ext cx="5717685" cy="478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1.</a:t>
            </a:r>
            <a:r>
              <a:rPr lang="ko-KR" altLang="en-US" sz="2800">
                <a:solidFill>
                  <a:schemeClr val="dk1"/>
                </a:solidFill>
                <a:latin typeface="한컴 백제 B"/>
                <a:ea typeface="한컴 백제 B"/>
              </a:rPr>
              <a:t> </a:t>
            </a: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Image processing</a:t>
            </a: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	-Opencv 3.4.1</a:t>
            </a:r>
          </a:p>
          <a:p>
            <a:pPr>
              <a:defRPr/>
            </a:pPr>
            <a:endParaRPr lang="en-US" altLang="ko-KR" sz="2800">
              <a:solidFill>
                <a:schemeClr val="dk1"/>
              </a:solidFill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2. DCGAN</a:t>
            </a: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	-Cuda</a:t>
            </a: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	-Anaconda(python3.6)</a:t>
            </a: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	-Tensorflow</a:t>
            </a:r>
          </a:p>
          <a:p>
            <a:pPr>
              <a:defRPr/>
            </a:pPr>
            <a:endParaRPr lang="en-US" altLang="ko-KR" sz="2800">
              <a:solidFill>
                <a:schemeClr val="dk1"/>
              </a:solidFill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3. Application</a:t>
            </a: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	-Android studio 3.1.4</a:t>
            </a:r>
          </a:p>
          <a:p>
            <a:pPr>
              <a:defRPr/>
            </a:pPr>
            <a:r>
              <a:rPr lang="en-US" altLang="ko-KR" sz="2800">
                <a:solidFill>
                  <a:schemeClr val="dk1"/>
                </a:solidFill>
                <a:latin typeface="한컴 백제 B"/>
                <a:ea typeface="한컴 백제 B"/>
              </a:rPr>
              <a:t>	-Android sdk 26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715320" cy="99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05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개발환경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9740" y="692620"/>
            <a:ext cx="5760800" cy="545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● 임기찬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데이터 수집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딥러닝 개발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딥러닝 모델 모바일 이식</a:t>
            </a:r>
          </a:p>
          <a:p>
            <a:pPr>
              <a:defRPr/>
            </a:pPr>
            <a:endParaRPr lang="ko-KR" altLang="en-US" sz="2200">
              <a:solidFill>
                <a:schemeClr val="dk1"/>
              </a:solidFill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● 문태현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데이터 수집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</a:t>
            </a: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Image processing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 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테스트 및 디버깅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프로젝트 매니저</a:t>
            </a:r>
          </a:p>
          <a:p>
            <a:pPr>
              <a:defRPr/>
            </a:pPr>
            <a:endParaRPr lang="ko-KR" altLang="en-US" sz="2200">
              <a:solidFill>
                <a:schemeClr val="dk1"/>
              </a:solidFill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● 조유성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제안서 및 프리젠테이션 제작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데이터 수집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안드로이드 앱 개발</a:t>
            </a:r>
          </a:p>
          <a:p>
            <a:pPr>
              <a:defRPr/>
            </a:pPr>
            <a:r>
              <a:rPr lang="en-US" altLang="ko-KR" sz="2200">
                <a:solidFill>
                  <a:schemeClr val="dk1"/>
                </a:solidFill>
                <a:latin typeface="한컴 백제 B"/>
                <a:ea typeface="한컴 백제 B"/>
              </a:rPr>
              <a:t>-</a:t>
            </a:r>
            <a:r>
              <a:rPr lang="ko-KR" altLang="en-US" sz="2200">
                <a:solidFill>
                  <a:schemeClr val="dk1"/>
                </a:solidFill>
                <a:latin typeface="한컴 백제 B"/>
                <a:ea typeface="한컴 백제 B"/>
              </a:rPr>
              <a:t> 프로그램 통합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839145" cy="99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06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업무 분담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715320" cy="1454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07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프로젝트</a:t>
            </a:r>
          </a:p>
          <a:p>
            <a:pPr lvl="0">
              <a:defRPr/>
            </a:pPr>
            <a:r>
              <a:rPr lang="ko-KR" altLang="en-US" sz="3000">
                <a:solidFill>
                  <a:schemeClr val="tx2"/>
                </a:solidFill>
                <a:latin typeface="HY태백B"/>
                <a:ea typeface="HY태백B"/>
              </a:rPr>
              <a:t>스케쥴</a:t>
            </a:r>
            <a:r>
              <a:rPr lang="en-US" altLang="ko-KR" sz="3000">
                <a:solidFill>
                  <a:schemeClr val="tx2"/>
                </a:solidFill>
                <a:latin typeface="HY태백B"/>
                <a:ea typeface="HY태백B"/>
              </a:rPr>
              <a:t>1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099" y="2780910"/>
            <a:ext cx="8305800" cy="2324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3860" y="1556740"/>
            <a:ext cx="3096430" cy="69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latin typeface="한컴 백제 B"/>
                <a:ea typeface="한컴 백제 B"/>
              </a:rPr>
              <a:t>임기찬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화면 슬라이드 쇼(4:3)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HY태백B</vt:lpstr>
      <vt:lpstr>Noto Sans CJK SC Bold</vt:lpstr>
      <vt:lpstr>맑은 고딕</vt:lpstr>
      <vt:lpstr>한컴 백제 B</vt:lpstr>
      <vt:lpstr>한컴 솔잎 B</vt:lpstr>
      <vt:lpstr>한컴 윤고딕 240</vt:lpstr>
      <vt:lpstr>Arial</vt:lpstr>
      <vt:lpstr>MV Boli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CAUCSE</cp:lastModifiedBy>
  <cp:revision>44</cp:revision>
  <dcterms:created xsi:type="dcterms:W3CDTF">2016-09-04T05:54:01Z</dcterms:created>
  <dcterms:modified xsi:type="dcterms:W3CDTF">2018-09-10T10:10:47Z</dcterms:modified>
  <cp:version>1000.0000.01</cp:version>
</cp:coreProperties>
</file>