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4" r:id="rId5"/>
    <p:sldId id="272" r:id="rId6"/>
    <p:sldId id="269" r:id="rId7"/>
    <p:sldId id="270" r:id="rId8"/>
    <p:sldId id="265" r:id="rId9"/>
    <p:sldId id="271" r:id="rId10"/>
    <p:sldId id="268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얼굴 변환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 err="1" smtClean="0"/>
              <a:t>기만과견제</a:t>
            </a:r>
            <a:r>
              <a:rPr lang="ko-KR" altLang="en-US" sz="1400" dirty="0" smtClean="0"/>
              <a:t> 팀</a:t>
            </a:r>
            <a:endParaRPr lang="en-US" altLang="ko-KR" sz="1400" dirty="0" smtClean="0"/>
          </a:p>
          <a:p>
            <a:r>
              <a:rPr lang="ko-KR" altLang="en-US" sz="1400" dirty="0" smtClean="0"/>
              <a:t>조유성</a:t>
            </a:r>
            <a:endParaRPr lang="en-US" altLang="ko-KR" sz="1400" dirty="0" smtClean="0"/>
          </a:p>
          <a:p>
            <a:r>
              <a:rPr lang="ko-KR" altLang="en-US" sz="1400" dirty="0" smtClean="0"/>
              <a:t>문태현</a:t>
            </a:r>
            <a:endParaRPr lang="en-US" altLang="ko-KR" sz="1400" dirty="0" smtClean="0"/>
          </a:p>
          <a:p>
            <a:r>
              <a:rPr lang="ko-KR" altLang="en-US" sz="1400" dirty="0" smtClean="0"/>
              <a:t>임기찬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추후일정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7024430" cy="3946095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문태현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9.18 ~ 10.08 </a:t>
            </a:r>
          </a:p>
          <a:p>
            <a:pPr marL="0" indent="0">
              <a:buNone/>
            </a:pPr>
            <a:r>
              <a:rPr lang="ko-KR" altLang="en-US" dirty="0" smtClean="0"/>
              <a:t>      이미지 </a:t>
            </a:r>
            <a:r>
              <a:rPr lang="ko-KR" altLang="en-US" dirty="0" smtClean="0"/>
              <a:t>처리 툴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임기찬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~ 9.21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1</a:t>
            </a:r>
            <a:r>
              <a:rPr lang="ko-KR" altLang="en-US" dirty="0" smtClean="0"/>
              <a:t>차 데이터 수집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9.27 ~ </a:t>
            </a:r>
            <a:r>
              <a:rPr lang="en-US" altLang="ko-KR" dirty="0" smtClean="0"/>
              <a:t>11.12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모델 구현 및 학습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조유성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~ 9.21</a:t>
            </a:r>
          </a:p>
          <a:p>
            <a:pPr marL="0" indent="0">
              <a:buNone/>
            </a:pPr>
            <a:r>
              <a:rPr lang="en-US" altLang="ko-KR" dirty="0" smtClean="0"/>
              <a:t>       1</a:t>
            </a:r>
            <a:r>
              <a:rPr lang="ko-KR" altLang="en-US" dirty="0" smtClean="0"/>
              <a:t>차 데이터 수집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9.27 ~ 10.08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2</a:t>
            </a:r>
            <a:r>
              <a:rPr lang="ko-KR" altLang="en-US" dirty="0" smtClean="0"/>
              <a:t>차 데이터 수집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19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피드백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사전조사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차별화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진행현황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추후일정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피드백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차별성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- </a:t>
            </a:r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서비스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smtClean="0"/>
              <a:t>수집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IMDB-</a:t>
            </a:r>
            <a:r>
              <a:rPr lang="en-US" altLang="ko-KR" dirty="0" err="1" smtClean="0"/>
              <a:t>WIKi</a:t>
            </a:r>
            <a:r>
              <a:rPr lang="en-US" altLang="ko-KR" dirty="0" smtClean="0"/>
              <a:t> face data set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python</a:t>
            </a:r>
            <a:r>
              <a:rPr lang="ko-KR" altLang="en-US" dirty="0" smtClean="0"/>
              <a:t>으로 성별 </a:t>
            </a:r>
            <a:r>
              <a:rPr lang="ko-KR" altLang="en-US" dirty="0"/>
              <a:t>및</a:t>
            </a:r>
            <a:r>
              <a:rPr lang="ko-KR" altLang="en-US" dirty="0" smtClean="0"/>
              <a:t> 연령 별 구분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사전조사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시중에 출시된 얼굴 변환 </a:t>
            </a:r>
            <a:r>
              <a:rPr lang="ko-KR" altLang="en-US" dirty="0" err="1" smtClean="0"/>
              <a:t>앱인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‘Face app’</a:t>
            </a:r>
            <a:r>
              <a:rPr lang="ko-KR" altLang="en-US" dirty="0" smtClean="0"/>
              <a:t>에서 개선점을 식별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나이에 따른 얼굴 설정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선택 가능한 표정이 웃는 표정 </a:t>
            </a:r>
            <a:r>
              <a:rPr lang="ko-KR" altLang="en-US" dirty="0" smtClean="0"/>
              <a:t>뿐이다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/>
              <a:t>   </a:t>
            </a:r>
            <a:r>
              <a:rPr lang="en-US" altLang="ko-KR" dirty="0" smtClean="0"/>
              <a:t>- </a:t>
            </a:r>
            <a:r>
              <a:rPr lang="ko-KR" altLang="en-US" dirty="0"/>
              <a:t>변환 결과가 서양인처럼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두 명 이상 동시 변환 불가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/>
              <a:t>대부분의 옵션이 </a:t>
            </a:r>
            <a:r>
              <a:rPr lang="ko-KR" altLang="en-US" dirty="0" smtClean="0"/>
              <a:t>유료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너무 많은 광고송출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2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0"/>
            <a:ext cx="4114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차별화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97401"/>
            <a:ext cx="2588040" cy="394609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350360" y="2571750"/>
            <a:ext cx="1985165" cy="59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8230" y="2419045"/>
            <a:ext cx="3206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연령별 노화 기능 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16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차별화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350360" y="2571750"/>
            <a:ext cx="1985165" cy="59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8230" y="2419045"/>
            <a:ext cx="3206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다양한 표정 변화 구현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97404"/>
            <a:ext cx="2578755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차별화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/>
          <a:lstStyle/>
          <a:p>
            <a:r>
              <a:rPr lang="ko-KR" altLang="en-US" dirty="0" smtClean="0"/>
              <a:t>연령별 노화 기능 구현</a:t>
            </a:r>
            <a:endParaRPr lang="en-US" altLang="ko-KR" dirty="0" smtClean="0"/>
          </a:p>
          <a:p>
            <a:r>
              <a:rPr lang="ko-KR" altLang="en-US" dirty="0" smtClean="0"/>
              <a:t>다양한 표정 변화 구현</a:t>
            </a:r>
            <a:endParaRPr lang="en-US" altLang="ko-KR" dirty="0" smtClean="0"/>
          </a:p>
          <a:p>
            <a:r>
              <a:rPr lang="ko-KR" altLang="en-US" dirty="0" smtClean="0"/>
              <a:t>여러 얼굴 동시 편집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동양인에 어울리는 결과도출</a:t>
            </a:r>
            <a:endParaRPr lang="en-US" altLang="ko-KR" dirty="0" smtClean="0"/>
          </a:p>
          <a:p>
            <a:r>
              <a:rPr lang="ko-KR" altLang="en-US" dirty="0" err="1" smtClean="0"/>
              <a:t>광고없이</a:t>
            </a:r>
            <a:r>
              <a:rPr lang="ko-KR" altLang="en-US" dirty="0" smtClean="0"/>
              <a:t> 무료로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2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/>
          <a:lstStyle/>
          <a:p>
            <a:r>
              <a:rPr lang="en-US" altLang="ko-KR" dirty="0" smtClean="0"/>
              <a:t>9.11 ~ 9.21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Wikipedia </a:t>
            </a:r>
            <a:r>
              <a:rPr lang="ko-KR" altLang="en-US" dirty="0" smtClean="0"/>
              <a:t>얼굴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만장 분류 완료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1197405"/>
            <a:ext cx="2906040" cy="295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186</Words>
  <Application>Microsoft Office PowerPoint</Application>
  <PresentationFormat>화면 슬라이드 쇼(16:9)</PresentationFormat>
  <Paragraphs>61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딥러닝을 이용한 얼굴 변환 모바일 앱 개발</vt:lpstr>
      <vt:lpstr>목차</vt:lpstr>
      <vt:lpstr>피드백</vt:lpstr>
      <vt:lpstr>사전조사</vt:lpstr>
      <vt:lpstr>PowerPoint 프레젠테이션</vt:lpstr>
      <vt:lpstr>차별화</vt:lpstr>
      <vt:lpstr>차별화</vt:lpstr>
      <vt:lpstr>차별화</vt:lpstr>
      <vt:lpstr>진행현황</vt:lpstr>
      <vt:lpstr>추후일정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조유성</cp:lastModifiedBy>
  <cp:revision>265</cp:revision>
  <dcterms:created xsi:type="dcterms:W3CDTF">2013-08-21T19:17:07Z</dcterms:created>
  <dcterms:modified xsi:type="dcterms:W3CDTF">2018-09-18T01:54:18Z</dcterms:modified>
</cp:coreProperties>
</file>