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335" r:id="rId5"/>
    <p:sldId id="345" r:id="rId6"/>
    <p:sldId id="336" r:id="rId7"/>
    <p:sldId id="342" r:id="rId8"/>
    <p:sldId id="343" r:id="rId9"/>
    <p:sldId id="344" r:id="rId10"/>
    <p:sldId id="337" r:id="rId11"/>
    <p:sldId id="339" r:id="rId12"/>
    <p:sldId id="340" r:id="rId13"/>
    <p:sldId id="341" r:id="rId14"/>
    <p:sldId id="282" r:id="rId15"/>
    <p:sldId id="280" r:id="rId16"/>
    <p:sldId id="281" r:id="rId17"/>
    <p:sldId id="26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2" autoAdjust="0"/>
    <p:restoredTop sz="85928" autoAdjust="0"/>
  </p:normalViewPr>
  <p:slideViewPr>
    <p:cSldViewPr>
      <p:cViewPr varScale="1">
        <p:scale>
          <a:sx n="62" d="100"/>
          <a:sy n="62" d="100"/>
        </p:scale>
        <p:origin x="1090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A4983-1449-4EE7-AD21-E9D488163D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54F70D5-E958-4EC7-A3AE-4AE616CAA2B5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업로드</a:t>
          </a:r>
        </a:p>
      </dgm:t>
    </dgm:pt>
    <dgm:pt modelId="{1EFCC57B-E04E-4DCE-BDC4-1CF0F1E765AE}" type="parTrans" cxnId="{957415F5-A8BF-42EF-9ECB-A96A7A327EC2}">
      <dgm:prSet/>
      <dgm:spPr/>
      <dgm:t>
        <a:bodyPr/>
        <a:lstStyle/>
        <a:p>
          <a:pPr latinLnBrk="1"/>
          <a:endParaRPr lang="ko-KR" altLang="en-US" sz="2400"/>
        </a:p>
      </dgm:t>
    </dgm:pt>
    <dgm:pt modelId="{188EBA53-9350-4581-A70F-D6BC6CE116B3}" type="sibTrans" cxnId="{957415F5-A8BF-42EF-9ECB-A96A7A327EC2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C2E0C780-FCBC-48C3-8688-F42FBFD7F9AE}">
      <dgm:prSet phldrT="[텍스트]" custT="1"/>
      <dgm:spPr/>
      <dgm:t>
        <a:bodyPr/>
        <a:lstStyle/>
        <a:p>
          <a:pPr latinLnBrk="1"/>
          <a:r>
            <a:rPr lang="ko-KR" altLang="en-US" sz="2400" dirty="0"/>
            <a:t>결과전송</a:t>
          </a:r>
        </a:p>
      </dgm:t>
    </dgm:pt>
    <dgm:pt modelId="{BF1BBE04-1B64-4C83-BD17-54B06141DC9A}" type="parTrans" cxnId="{6C8B08AB-EE48-4F87-B866-6D9C908278C0}">
      <dgm:prSet/>
      <dgm:spPr/>
      <dgm:t>
        <a:bodyPr/>
        <a:lstStyle/>
        <a:p>
          <a:pPr latinLnBrk="1"/>
          <a:endParaRPr lang="ko-KR" altLang="en-US" sz="2400"/>
        </a:p>
      </dgm:t>
    </dgm:pt>
    <dgm:pt modelId="{77EFC50A-2040-4B9C-937F-8D6E43E4F82E}" type="sibTrans" cxnId="{6C8B08AB-EE48-4F87-B866-6D9C908278C0}">
      <dgm:prSet/>
      <dgm:spPr/>
      <dgm:t>
        <a:bodyPr/>
        <a:lstStyle/>
        <a:p>
          <a:pPr latinLnBrk="1"/>
          <a:endParaRPr lang="ko-KR" altLang="en-US" sz="2400"/>
        </a:p>
      </dgm:t>
    </dgm:pt>
    <dgm:pt modelId="{C1A191BB-911F-451D-BE6C-56100EB5E337}">
      <dgm:prSet phldrT="[텍스트]" custT="1"/>
      <dgm:spPr/>
      <dgm:t>
        <a:bodyPr/>
        <a:lstStyle/>
        <a:p>
          <a:pPr latinLnBrk="1"/>
          <a:r>
            <a:rPr lang="ko-KR" altLang="en-US" sz="2400" dirty="0"/>
            <a:t>모델적용</a:t>
          </a:r>
        </a:p>
      </dgm:t>
    </dgm:pt>
    <dgm:pt modelId="{B06699C1-7530-420A-8BC8-1ECB6F9EC5BD}" type="sibTrans" cxnId="{15FCB591-9CEC-45D9-B27D-EEB27642B465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0EEFAEA3-B118-4C50-87E6-B8A77D87C98A}" type="parTrans" cxnId="{15FCB591-9CEC-45D9-B27D-EEB27642B465}">
      <dgm:prSet/>
      <dgm:spPr/>
      <dgm:t>
        <a:bodyPr/>
        <a:lstStyle/>
        <a:p>
          <a:pPr latinLnBrk="1"/>
          <a:endParaRPr lang="ko-KR" altLang="en-US" sz="2400"/>
        </a:p>
      </dgm:t>
    </dgm:pt>
    <dgm:pt modelId="{73CE12EB-F01B-4916-9AB2-E43EE930B71B}" type="pres">
      <dgm:prSet presAssocID="{202A4983-1449-4EE7-AD21-E9D488163DBB}" presName="Name0" presStyleCnt="0">
        <dgm:presLayoutVars>
          <dgm:dir/>
          <dgm:resizeHandles val="exact"/>
        </dgm:presLayoutVars>
      </dgm:prSet>
      <dgm:spPr/>
    </dgm:pt>
    <dgm:pt modelId="{77CE9749-879E-4463-96A3-56CC66FC2046}" type="pres">
      <dgm:prSet presAssocID="{754F70D5-E958-4EC7-A3AE-4AE616CAA2B5}" presName="node" presStyleLbl="node1" presStyleIdx="0" presStyleCnt="3">
        <dgm:presLayoutVars>
          <dgm:bulletEnabled val="1"/>
        </dgm:presLayoutVars>
      </dgm:prSet>
      <dgm:spPr/>
    </dgm:pt>
    <dgm:pt modelId="{D3101FF8-FDDA-4CD8-AF46-3FF411F2A894}" type="pres">
      <dgm:prSet presAssocID="{188EBA53-9350-4581-A70F-D6BC6CE116B3}" presName="sibTrans" presStyleLbl="sibTrans2D1" presStyleIdx="0" presStyleCnt="2"/>
      <dgm:spPr/>
    </dgm:pt>
    <dgm:pt modelId="{034CFCF1-EDA1-40A3-850A-E2FCE3AEDAA4}" type="pres">
      <dgm:prSet presAssocID="{188EBA53-9350-4581-A70F-D6BC6CE116B3}" presName="connectorText" presStyleLbl="sibTrans2D1" presStyleIdx="0" presStyleCnt="2"/>
      <dgm:spPr/>
    </dgm:pt>
    <dgm:pt modelId="{FBA6DDFA-04A6-4645-B031-584AEE95CCE0}" type="pres">
      <dgm:prSet presAssocID="{C1A191BB-911F-451D-BE6C-56100EB5E337}" presName="node" presStyleLbl="node1" presStyleIdx="1" presStyleCnt="3">
        <dgm:presLayoutVars>
          <dgm:bulletEnabled val="1"/>
        </dgm:presLayoutVars>
      </dgm:prSet>
      <dgm:spPr/>
    </dgm:pt>
    <dgm:pt modelId="{6C803978-7E64-49BE-A1E2-292EE97DD3AD}" type="pres">
      <dgm:prSet presAssocID="{B06699C1-7530-420A-8BC8-1ECB6F9EC5BD}" presName="sibTrans" presStyleLbl="sibTrans2D1" presStyleIdx="1" presStyleCnt="2"/>
      <dgm:spPr/>
    </dgm:pt>
    <dgm:pt modelId="{C7C70602-48BF-4A94-8F7F-5059094F21BA}" type="pres">
      <dgm:prSet presAssocID="{B06699C1-7530-420A-8BC8-1ECB6F9EC5BD}" presName="connectorText" presStyleLbl="sibTrans2D1" presStyleIdx="1" presStyleCnt="2"/>
      <dgm:spPr/>
    </dgm:pt>
    <dgm:pt modelId="{59D9B960-762C-484C-B893-017C6E95A4A5}" type="pres">
      <dgm:prSet presAssocID="{C2E0C780-FCBC-48C3-8688-F42FBFD7F9AE}" presName="node" presStyleLbl="node1" presStyleIdx="2" presStyleCnt="3">
        <dgm:presLayoutVars>
          <dgm:bulletEnabled val="1"/>
        </dgm:presLayoutVars>
      </dgm:prSet>
      <dgm:spPr/>
    </dgm:pt>
  </dgm:ptLst>
  <dgm:cxnLst>
    <dgm:cxn modelId="{AEE8FD11-FAD1-4B15-8789-C4C8EEA4E217}" type="presOf" srcId="{B06699C1-7530-420A-8BC8-1ECB6F9EC5BD}" destId="{6C803978-7E64-49BE-A1E2-292EE97DD3AD}" srcOrd="0" destOrd="0" presId="urn:microsoft.com/office/officeart/2005/8/layout/process1"/>
    <dgm:cxn modelId="{DDC9A116-6BFB-43B5-9A5B-34B524F67E34}" type="presOf" srcId="{C1A191BB-911F-451D-BE6C-56100EB5E337}" destId="{FBA6DDFA-04A6-4645-B031-584AEE95CCE0}" srcOrd="0" destOrd="0" presId="urn:microsoft.com/office/officeart/2005/8/layout/process1"/>
    <dgm:cxn modelId="{B0D00D1F-0628-4550-956D-AFBD0D2A6E6E}" type="presOf" srcId="{B06699C1-7530-420A-8BC8-1ECB6F9EC5BD}" destId="{C7C70602-48BF-4A94-8F7F-5059094F21BA}" srcOrd="1" destOrd="0" presId="urn:microsoft.com/office/officeart/2005/8/layout/process1"/>
    <dgm:cxn modelId="{35DB4321-19B4-4706-BEFC-294ECC932035}" type="presOf" srcId="{754F70D5-E958-4EC7-A3AE-4AE616CAA2B5}" destId="{77CE9749-879E-4463-96A3-56CC66FC2046}" srcOrd="0" destOrd="0" presId="urn:microsoft.com/office/officeart/2005/8/layout/process1"/>
    <dgm:cxn modelId="{A338CC27-DDD9-4E9D-B059-1F368BDBB638}" type="presOf" srcId="{202A4983-1449-4EE7-AD21-E9D488163DBB}" destId="{73CE12EB-F01B-4916-9AB2-E43EE930B71B}" srcOrd="0" destOrd="0" presId="urn:microsoft.com/office/officeart/2005/8/layout/process1"/>
    <dgm:cxn modelId="{764C7144-81FC-46C4-A430-B56E8007647D}" type="presOf" srcId="{188EBA53-9350-4581-A70F-D6BC6CE116B3}" destId="{034CFCF1-EDA1-40A3-850A-E2FCE3AEDAA4}" srcOrd="1" destOrd="0" presId="urn:microsoft.com/office/officeart/2005/8/layout/process1"/>
    <dgm:cxn modelId="{98D0BC4F-C0C5-479F-BB2D-509DCE6A2BF3}" type="presOf" srcId="{188EBA53-9350-4581-A70F-D6BC6CE116B3}" destId="{D3101FF8-FDDA-4CD8-AF46-3FF411F2A894}" srcOrd="0" destOrd="0" presId="urn:microsoft.com/office/officeart/2005/8/layout/process1"/>
    <dgm:cxn modelId="{15FCB591-9CEC-45D9-B27D-EEB27642B465}" srcId="{202A4983-1449-4EE7-AD21-E9D488163DBB}" destId="{C1A191BB-911F-451D-BE6C-56100EB5E337}" srcOrd="1" destOrd="0" parTransId="{0EEFAEA3-B118-4C50-87E6-B8A77D87C98A}" sibTransId="{B06699C1-7530-420A-8BC8-1ECB6F9EC5BD}"/>
    <dgm:cxn modelId="{6C8B08AB-EE48-4F87-B866-6D9C908278C0}" srcId="{202A4983-1449-4EE7-AD21-E9D488163DBB}" destId="{C2E0C780-FCBC-48C3-8688-F42FBFD7F9AE}" srcOrd="2" destOrd="0" parTransId="{BF1BBE04-1B64-4C83-BD17-54B06141DC9A}" sibTransId="{77EFC50A-2040-4B9C-937F-8D6E43E4F82E}"/>
    <dgm:cxn modelId="{323E6EC0-EC9B-4AAA-A1A0-1CD71735EB38}" type="presOf" srcId="{C2E0C780-FCBC-48C3-8688-F42FBFD7F9AE}" destId="{59D9B960-762C-484C-B893-017C6E95A4A5}" srcOrd="0" destOrd="0" presId="urn:microsoft.com/office/officeart/2005/8/layout/process1"/>
    <dgm:cxn modelId="{957415F5-A8BF-42EF-9ECB-A96A7A327EC2}" srcId="{202A4983-1449-4EE7-AD21-E9D488163DBB}" destId="{754F70D5-E958-4EC7-A3AE-4AE616CAA2B5}" srcOrd="0" destOrd="0" parTransId="{1EFCC57B-E04E-4DCE-BDC4-1CF0F1E765AE}" sibTransId="{188EBA53-9350-4581-A70F-D6BC6CE116B3}"/>
    <dgm:cxn modelId="{67C375C3-6EB5-4EFC-A873-0E6DC7BE9AF9}" type="presParOf" srcId="{73CE12EB-F01B-4916-9AB2-E43EE930B71B}" destId="{77CE9749-879E-4463-96A3-56CC66FC2046}" srcOrd="0" destOrd="0" presId="urn:microsoft.com/office/officeart/2005/8/layout/process1"/>
    <dgm:cxn modelId="{EEA101A6-2F3A-4D16-B1A9-F92DFDFAFCD6}" type="presParOf" srcId="{73CE12EB-F01B-4916-9AB2-E43EE930B71B}" destId="{D3101FF8-FDDA-4CD8-AF46-3FF411F2A894}" srcOrd="1" destOrd="0" presId="urn:microsoft.com/office/officeart/2005/8/layout/process1"/>
    <dgm:cxn modelId="{BCF33585-8E1C-4EA6-B285-C5E883998854}" type="presParOf" srcId="{D3101FF8-FDDA-4CD8-AF46-3FF411F2A894}" destId="{034CFCF1-EDA1-40A3-850A-E2FCE3AEDAA4}" srcOrd="0" destOrd="0" presId="urn:microsoft.com/office/officeart/2005/8/layout/process1"/>
    <dgm:cxn modelId="{A61171F4-A743-48CC-8ED2-DDED08A1F21D}" type="presParOf" srcId="{73CE12EB-F01B-4916-9AB2-E43EE930B71B}" destId="{FBA6DDFA-04A6-4645-B031-584AEE95CCE0}" srcOrd="2" destOrd="0" presId="urn:microsoft.com/office/officeart/2005/8/layout/process1"/>
    <dgm:cxn modelId="{16C13596-ECCA-4E5D-810D-631C32DE7DC5}" type="presParOf" srcId="{73CE12EB-F01B-4916-9AB2-E43EE930B71B}" destId="{6C803978-7E64-49BE-A1E2-292EE97DD3AD}" srcOrd="3" destOrd="0" presId="urn:microsoft.com/office/officeart/2005/8/layout/process1"/>
    <dgm:cxn modelId="{1E8BED74-97BE-4678-840A-3C8CAE1F35AE}" type="presParOf" srcId="{6C803978-7E64-49BE-A1E2-292EE97DD3AD}" destId="{C7C70602-48BF-4A94-8F7F-5059094F21BA}" srcOrd="0" destOrd="0" presId="urn:microsoft.com/office/officeart/2005/8/layout/process1"/>
    <dgm:cxn modelId="{D36856F1-1871-4366-B55E-37B30A9BFFA3}" type="presParOf" srcId="{73CE12EB-F01B-4916-9AB2-E43EE930B71B}" destId="{59D9B960-762C-484C-B893-017C6E95A4A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A4983-1449-4EE7-AD21-E9D488163D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54F70D5-E958-4EC7-A3AE-4AE616CAA2B5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ko-KR" altLang="en-US" sz="2400" dirty="0"/>
            <a:t>업로드</a:t>
          </a:r>
        </a:p>
      </dgm:t>
    </dgm:pt>
    <dgm:pt modelId="{1EFCC57B-E04E-4DCE-BDC4-1CF0F1E765AE}" type="parTrans" cxnId="{957415F5-A8BF-42EF-9ECB-A96A7A327EC2}">
      <dgm:prSet/>
      <dgm:spPr/>
      <dgm:t>
        <a:bodyPr/>
        <a:lstStyle/>
        <a:p>
          <a:pPr latinLnBrk="1"/>
          <a:endParaRPr lang="ko-KR" altLang="en-US" sz="2400"/>
        </a:p>
      </dgm:t>
    </dgm:pt>
    <dgm:pt modelId="{188EBA53-9350-4581-A70F-D6BC6CE116B3}" type="sibTrans" cxnId="{957415F5-A8BF-42EF-9ECB-A96A7A327EC2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C2E0C780-FCBC-48C3-8688-F42FBFD7F9AE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ko-KR" altLang="en-US" sz="2400" dirty="0"/>
            <a:t>응답처리</a:t>
          </a:r>
        </a:p>
      </dgm:t>
    </dgm:pt>
    <dgm:pt modelId="{BF1BBE04-1B64-4C83-BD17-54B06141DC9A}" type="parTrans" cxnId="{6C8B08AB-EE48-4F87-B866-6D9C908278C0}">
      <dgm:prSet/>
      <dgm:spPr/>
      <dgm:t>
        <a:bodyPr/>
        <a:lstStyle/>
        <a:p>
          <a:pPr latinLnBrk="1"/>
          <a:endParaRPr lang="ko-KR" altLang="en-US" sz="2400"/>
        </a:p>
      </dgm:t>
    </dgm:pt>
    <dgm:pt modelId="{77EFC50A-2040-4B9C-937F-8D6E43E4F82E}" type="sibTrans" cxnId="{6C8B08AB-EE48-4F87-B866-6D9C908278C0}">
      <dgm:prSet/>
      <dgm:spPr/>
      <dgm:t>
        <a:bodyPr/>
        <a:lstStyle/>
        <a:p>
          <a:pPr latinLnBrk="1"/>
          <a:endParaRPr lang="ko-KR" altLang="en-US" sz="2400"/>
        </a:p>
      </dgm:t>
    </dgm:pt>
    <dgm:pt modelId="{C1A191BB-911F-451D-BE6C-56100EB5E337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ko-KR" altLang="en-US" sz="2400" dirty="0"/>
            <a:t>모델적용</a:t>
          </a:r>
        </a:p>
      </dgm:t>
    </dgm:pt>
    <dgm:pt modelId="{B06699C1-7530-420A-8BC8-1ECB6F9EC5BD}" type="sibTrans" cxnId="{15FCB591-9CEC-45D9-B27D-EEB27642B465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0EEFAEA3-B118-4C50-87E6-B8A77D87C98A}" type="parTrans" cxnId="{15FCB591-9CEC-45D9-B27D-EEB27642B465}">
      <dgm:prSet/>
      <dgm:spPr/>
      <dgm:t>
        <a:bodyPr/>
        <a:lstStyle/>
        <a:p>
          <a:pPr latinLnBrk="1"/>
          <a:endParaRPr lang="ko-KR" altLang="en-US" sz="2400"/>
        </a:p>
      </dgm:t>
    </dgm:pt>
    <dgm:pt modelId="{73CE12EB-F01B-4916-9AB2-E43EE930B71B}" type="pres">
      <dgm:prSet presAssocID="{202A4983-1449-4EE7-AD21-E9D488163DBB}" presName="Name0" presStyleCnt="0">
        <dgm:presLayoutVars>
          <dgm:dir/>
          <dgm:resizeHandles val="exact"/>
        </dgm:presLayoutVars>
      </dgm:prSet>
      <dgm:spPr/>
    </dgm:pt>
    <dgm:pt modelId="{77CE9749-879E-4463-96A3-56CC66FC2046}" type="pres">
      <dgm:prSet presAssocID="{754F70D5-E958-4EC7-A3AE-4AE616CAA2B5}" presName="node" presStyleLbl="node1" presStyleIdx="0" presStyleCnt="3">
        <dgm:presLayoutVars>
          <dgm:bulletEnabled val="1"/>
        </dgm:presLayoutVars>
      </dgm:prSet>
      <dgm:spPr/>
    </dgm:pt>
    <dgm:pt modelId="{D3101FF8-FDDA-4CD8-AF46-3FF411F2A894}" type="pres">
      <dgm:prSet presAssocID="{188EBA53-9350-4581-A70F-D6BC6CE116B3}" presName="sibTrans" presStyleLbl="sibTrans2D1" presStyleIdx="0" presStyleCnt="2"/>
      <dgm:spPr/>
    </dgm:pt>
    <dgm:pt modelId="{034CFCF1-EDA1-40A3-850A-E2FCE3AEDAA4}" type="pres">
      <dgm:prSet presAssocID="{188EBA53-9350-4581-A70F-D6BC6CE116B3}" presName="connectorText" presStyleLbl="sibTrans2D1" presStyleIdx="0" presStyleCnt="2"/>
      <dgm:spPr/>
    </dgm:pt>
    <dgm:pt modelId="{FBA6DDFA-04A6-4645-B031-584AEE95CCE0}" type="pres">
      <dgm:prSet presAssocID="{C1A191BB-911F-451D-BE6C-56100EB5E337}" presName="node" presStyleLbl="node1" presStyleIdx="1" presStyleCnt="3">
        <dgm:presLayoutVars>
          <dgm:bulletEnabled val="1"/>
        </dgm:presLayoutVars>
      </dgm:prSet>
      <dgm:spPr/>
    </dgm:pt>
    <dgm:pt modelId="{6C803978-7E64-49BE-A1E2-292EE97DD3AD}" type="pres">
      <dgm:prSet presAssocID="{B06699C1-7530-420A-8BC8-1ECB6F9EC5BD}" presName="sibTrans" presStyleLbl="sibTrans2D1" presStyleIdx="1" presStyleCnt="2"/>
      <dgm:spPr/>
    </dgm:pt>
    <dgm:pt modelId="{C7C70602-48BF-4A94-8F7F-5059094F21BA}" type="pres">
      <dgm:prSet presAssocID="{B06699C1-7530-420A-8BC8-1ECB6F9EC5BD}" presName="connectorText" presStyleLbl="sibTrans2D1" presStyleIdx="1" presStyleCnt="2"/>
      <dgm:spPr/>
    </dgm:pt>
    <dgm:pt modelId="{59D9B960-762C-484C-B893-017C6E95A4A5}" type="pres">
      <dgm:prSet presAssocID="{C2E0C780-FCBC-48C3-8688-F42FBFD7F9AE}" presName="node" presStyleLbl="node1" presStyleIdx="2" presStyleCnt="3">
        <dgm:presLayoutVars>
          <dgm:bulletEnabled val="1"/>
        </dgm:presLayoutVars>
      </dgm:prSet>
      <dgm:spPr/>
    </dgm:pt>
  </dgm:ptLst>
  <dgm:cxnLst>
    <dgm:cxn modelId="{D8850803-0DFD-42E0-A361-E3AD1678F743}" type="presOf" srcId="{C1A191BB-911F-451D-BE6C-56100EB5E337}" destId="{FBA6DDFA-04A6-4645-B031-584AEE95CCE0}" srcOrd="0" destOrd="0" presId="urn:microsoft.com/office/officeart/2005/8/layout/process1"/>
    <dgm:cxn modelId="{B664260A-5EEE-49E4-AA5B-67E70EF6EC0B}" type="presOf" srcId="{188EBA53-9350-4581-A70F-D6BC6CE116B3}" destId="{D3101FF8-FDDA-4CD8-AF46-3FF411F2A894}" srcOrd="0" destOrd="0" presId="urn:microsoft.com/office/officeart/2005/8/layout/process1"/>
    <dgm:cxn modelId="{CC524916-9128-43EF-AF9F-680F2ADA9A26}" type="presOf" srcId="{754F70D5-E958-4EC7-A3AE-4AE616CAA2B5}" destId="{77CE9749-879E-4463-96A3-56CC66FC2046}" srcOrd="0" destOrd="0" presId="urn:microsoft.com/office/officeart/2005/8/layout/process1"/>
    <dgm:cxn modelId="{2682CC6D-9D44-4891-98DD-CC82C021319D}" type="presOf" srcId="{202A4983-1449-4EE7-AD21-E9D488163DBB}" destId="{73CE12EB-F01B-4916-9AB2-E43EE930B71B}" srcOrd="0" destOrd="0" presId="urn:microsoft.com/office/officeart/2005/8/layout/process1"/>
    <dgm:cxn modelId="{1C11DE72-0D1E-4127-AC75-0F0983B6DEA7}" type="presOf" srcId="{188EBA53-9350-4581-A70F-D6BC6CE116B3}" destId="{034CFCF1-EDA1-40A3-850A-E2FCE3AEDAA4}" srcOrd="1" destOrd="0" presId="urn:microsoft.com/office/officeart/2005/8/layout/process1"/>
    <dgm:cxn modelId="{15FCB591-9CEC-45D9-B27D-EEB27642B465}" srcId="{202A4983-1449-4EE7-AD21-E9D488163DBB}" destId="{C1A191BB-911F-451D-BE6C-56100EB5E337}" srcOrd="1" destOrd="0" parTransId="{0EEFAEA3-B118-4C50-87E6-B8A77D87C98A}" sibTransId="{B06699C1-7530-420A-8BC8-1ECB6F9EC5BD}"/>
    <dgm:cxn modelId="{6C8B08AB-EE48-4F87-B866-6D9C908278C0}" srcId="{202A4983-1449-4EE7-AD21-E9D488163DBB}" destId="{C2E0C780-FCBC-48C3-8688-F42FBFD7F9AE}" srcOrd="2" destOrd="0" parTransId="{BF1BBE04-1B64-4C83-BD17-54B06141DC9A}" sibTransId="{77EFC50A-2040-4B9C-937F-8D6E43E4F82E}"/>
    <dgm:cxn modelId="{D32D42E7-F740-46C0-87E4-7C7D2579E933}" type="presOf" srcId="{B06699C1-7530-420A-8BC8-1ECB6F9EC5BD}" destId="{6C803978-7E64-49BE-A1E2-292EE97DD3AD}" srcOrd="0" destOrd="0" presId="urn:microsoft.com/office/officeart/2005/8/layout/process1"/>
    <dgm:cxn modelId="{314145EA-C151-4363-B81B-9C80D8B8DEE7}" type="presOf" srcId="{C2E0C780-FCBC-48C3-8688-F42FBFD7F9AE}" destId="{59D9B960-762C-484C-B893-017C6E95A4A5}" srcOrd="0" destOrd="0" presId="urn:microsoft.com/office/officeart/2005/8/layout/process1"/>
    <dgm:cxn modelId="{957415F5-A8BF-42EF-9ECB-A96A7A327EC2}" srcId="{202A4983-1449-4EE7-AD21-E9D488163DBB}" destId="{754F70D5-E958-4EC7-A3AE-4AE616CAA2B5}" srcOrd="0" destOrd="0" parTransId="{1EFCC57B-E04E-4DCE-BDC4-1CF0F1E765AE}" sibTransId="{188EBA53-9350-4581-A70F-D6BC6CE116B3}"/>
    <dgm:cxn modelId="{80E525FA-7ECC-435F-9411-533F3CD68C08}" type="presOf" srcId="{B06699C1-7530-420A-8BC8-1ECB6F9EC5BD}" destId="{C7C70602-48BF-4A94-8F7F-5059094F21BA}" srcOrd="1" destOrd="0" presId="urn:microsoft.com/office/officeart/2005/8/layout/process1"/>
    <dgm:cxn modelId="{52076E25-8F84-4FCC-83F4-F31391986BC1}" type="presParOf" srcId="{73CE12EB-F01B-4916-9AB2-E43EE930B71B}" destId="{77CE9749-879E-4463-96A3-56CC66FC2046}" srcOrd="0" destOrd="0" presId="urn:microsoft.com/office/officeart/2005/8/layout/process1"/>
    <dgm:cxn modelId="{53F94554-EDB4-4CC6-AA50-4F96D1CDA396}" type="presParOf" srcId="{73CE12EB-F01B-4916-9AB2-E43EE930B71B}" destId="{D3101FF8-FDDA-4CD8-AF46-3FF411F2A894}" srcOrd="1" destOrd="0" presId="urn:microsoft.com/office/officeart/2005/8/layout/process1"/>
    <dgm:cxn modelId="{E9711E6B-878B-48E5-B864-E22662338CA1}" type="presParOf" srcId="{D3101FF8-FDDA-4CD8-AF46-3FF411F2A894}" destId="{034CFCF1-EDA1-40A3-850A-E2FCE3AEDAA4}" srcOrd="0" destOrd="0" presId="urn:microsoft.com/office/officeart/2005/8/layout/process1"/>
    <dgm:cxn modelId="{4D0D9216-C762-4620-98D9-2B5F66685E33}" type="presParOf" srcId="{73CE12EB-F01B-4916-9AB2-E43EE930B71B}" destId="{FBA6DDFA-04A6-4645-B031-584AEE95CCE0}" srcOrd="2" destOrd="0" presId="urn:microsoft.com/office/officeart/2005/8/layout/process1"/>
    <dgm:cxn modelId="{BA88F725-78F8-4CFE-A8CA-C5F254C77895}" type="presParOf" srcId="{73CE12EB-F01B-4916-9AB2-E43EE930B71B}" destId="{6C803978-7E64-49BE-A1E2-292EE97DD3AD}" srcOrd="3" destOrd="0" presId="urn:microsoft.com/office/officeart/2005/8/layout/process1"/>
    <dgm:cxn modelId="{BD7AFA35-F9D8-4326-90DC-E546B66D73C9}" type="presParOf" srcId="{6C803978-7E64-49BE-A1E2-292EE97DD3AD}" destId="{C7C70602-48BF-4A94-8F7F-5059094F21BA}" srcOrd="0" destOrd="0" presId="urn:microsoft.com/office/officeart/2005/8/layout/process1"/>
    <dgm:cxn modelId="{58C6B03B-F815-4CEC-8F58-A2A51E65684E}" type="presParOf" srcId="{73CE12EB-F01B-4916-9AB2-E43EE930B71B}" destId="{59D9B960-762C-484C-B893-017C6E95A4A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E9749-879E-4463-96A3-56CC66FC2046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업로드</a:t>
          </a:r>
        </a:p>
      </dsp:txBody>
      <dsp:txXfrm>
        <a:off x="33499" y="1579724"/>
        <a:ext cx="1545106" cy="904550"/>
      </dsp:txXfrm>
    </dsp:sp>
    <dsp:sp modelId="{D3101FF8-FDDA-4CD8-AF46-3FF411F2A894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1766887" y="1912856"/>
        <a:ext cx="237646" cy="238286"/>
      </dsp:txXfrm>
    </dsp:sp>
    <dsp:sp modelId="{FBA6DDFA-04A6-4645-B031-584AEE95CCE0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모델적용</a:t>
          </a:r>
        </a:p>
      </dsp:txBody>
      <dsp:txXfrm>
        <a:off x="2275446" y="1579724"/>
        <a:ext cx="1545106" cy="904550"/>
      </dsp:txXfrm>
    </dsp:sp>
    <dsp:sp modelId="{6C803978-7E64-49BE-A1E2-292EE97DD3AD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4008834" y="1912856"/>
        <a:ext cx="237646" cy="238286"/>
      </dsp:txXfrm>
    </dsp:sp>
    <dsp:sp modelId="{59D9B960-762C-484C-B893-017C6E95A4A5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결과전송</a:t>
          </a:r>
        </a:p>
      </dsp:txBody>
      <dsp:txXfrm>
        <a:off x="4517393" y="1579724"/>
        <a:ext cx="1545106" cy="90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E9749-879E-4463-96A3-56CC66FC2046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업로드</a:t>
          </a:r>
        </a:p>
      </dsp:txBody>
      <dsp:txXfrm>
        <a:off x="33499" y="1579724"/>
        <a:ext cx="1545106" cy="904550"/>
      </dsp:txXfrm>
    </dsp:sp>
    <dsp:sp modelId="{D3101FF8-FDDA-4CD8-AF46-3FF411F2A894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1766887" y="1912856"/>
        <a:ext cx="237646" cy="238286"/>
      </dsp:txXfrm>
    </dsp:sp>
    <dsp:sp modelId="{FBA6DDFA-04A6-4645-B031-584AEE95CCE0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모델적용</a:t>
          </a:r>
        </a:p>
      </dsp:txBody>
      <dsp:txXfrm>
        <a:off x="2275446" y="1579724"/>
        <a:ext cx="1545106" cy="904550"/>
      </dsp:txXfrm>
    </dsp:sp>
    <dsp:sp modelId="{6C803978-7E64-49BE-A1E2-292EE97DD3AD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4008834" y="1912856"/>
        <a:ext cx="237646" cy="238286"/>
      </dsp:txXfrm>
    </dsp:sp>
    <dsp:sp modelId="{59D9B960-762C-484C-B893-017C6E95A4A5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응답처리</a:t>
          </a:r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2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52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77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27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63AF9A-6E76-4CCC-89CF-B04065708FB7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0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1655520"/>
            <a:ext cx="6260905" cy="152705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딥러닝을</a:t>
            </a:r>
            <a:r>
              <a:rPr lang="ko-KR" altLang="en-US" dirty="0"/>
              <a:t> 이용한</a:t>
            </a:r>
            <a:br>
              <a:rPr lang="en-US" altLang="ko-KR" dirty="0"/>
            </a:br>
            <a:r>
              <a:rPr lang="ko-KR" altLang="en-US" dirty="0"/>
              <a:t>얼굴 변환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개발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6" cy="916230"/>
          </a:xfrm>
        </p:spPr>
        <p:txBody>
          <a:bodyPr>
            <a:noAutofit/>
          </a:bodyPr>
          <a:lstStyle/>
          <a:p>
            <a:r>
              <a:rPr lang="ko-KR" altLang="en-US" sz="1400" dirty="0"/>
              <a:t>기만과 견제 팀</a:t>
            </a:r>
            <a:endParaRPr lang="en-US" altLang="ko-KR" sz="1400" dirty="0"/>
          </a:p>
          <a:p>
            <a:r>
              <a:rPr lang="ko-KR" altLang="en-US" sz="1400" dirty="0"/>
              <a:t>발표자 문태현</a:t>
            </a:r>
            <a:endParaRPr lang="en-US" altLang="ko-KR" sz="1400" dirty="0"/>
          </a:p>
          <a:p>
            <a:r>
              <a:rPr lang="ko-KR" altLang="en-US" sz="1400" dirty="0"/>
              <a:t>조유성</a:t>
            </a:r>
            <a:endParaRPr lang="en-US" altLang="ko-KR" sz="1400" dirty="0"/>
          </a:p>
          <a:p>
            <a:r>
              <a:rPr lang="ko-KR" altLang="en-US" sz="1400" dirty="0"/>
              <a:t>임기찬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어플리케이션 테스트 및 디버깅</a:t>
            </a:r>
            <a:endParaRPr lang="en-US" altLang="ko-KR" sz="2200" dirty="0"/>
          </a:p>
          <a:p>
            <a:r>
              <a:rPr lang="ko-KR" altLang="en-US" sz="2200" dirty="0"/>
              <a:t>기능 테스트</a:t>
            </a:r>
            <a:endParaRPr lang="en-US" altLang="ko-KR" sz="2200" dirty="0"/>
          </a:p>
          <a:p>
            <a:pPr lvl="1"/>
            <a:r>
              <a:rPr lang="ko-KR" altLang="en-US" sz="2000" dirty="0"/>
              <a:t>갤러리에서 이미지 호출 테스트</a:t>
            </a:r>
            <a:endParaRPr lang="en-US" altLang="ko-KR" sz="2000" dirty="0"/>
          </a:p>
          <a:p>
            <a:pPr lvl="1"/>
            <a:r>
              <a:rPr lang="ko-KR" altLang="en-US" sz="2000" dirty="0"/>
              <a:t>카메라로 촬영한 사진 호출 테스트</a:t>
            </a:r>
            <a:endParaRPr lang="en-US" altLang="ko-KR" sz="2000" dirty="0"/>
          </a:p>
          <a:p>
            <a:pPr lvl="1"/>
            <a:r>
              <a:rPr lang="ko-KR" altLang="en-US" sz="2000" dirty="0"/>
              <a:t>다양한 크기의 이미지가 </a:t>
            </a:r>
            <a:r>
              <a:rPr lang="ko-KR" altLang="en-US" sz="2000" dirty="0" err="1"/>
              <a:t>이미지뷰에</a:t>
            </a:r>
            <a:r>
              <a:rPr lang="ko-KR" altLang="en-US" sz="2000" dirty="0"/>
              <a:t> 적절히 표현되는지 테스트</a:t>
            </a:r>
            <a:endParaRPr lang="en-US" altLang="ko-KR" sz="2000" dirty="0"/>
          </a:p>
          <a:p>
            <a:pPr lvl="1"/>
            <a:r>
              <a:rPr lang="ko-KR" altLang="en-US" sz="2000" dirty="0"/>
              <a:t>서버에 이미지 업로드 및 다운로드 테스트</a:t>
            </a:r>
            <a:endParaRPr lang="en-US" altLang="ko-KR" sz="2000" dirty="0"/>
          </a:p>
          <a:p>
            <a:pPr lvl="1"/>
            <a:r>
              <a:rPr lang="ko-KR" altLang="en-US" sz="2000" dirty="0"/>
              <a:t>버튼 및 팝업메뉴 </a:t>
            </a:r>
            <a:r>
              <a:rPr lang="en-US" altLang="ko-KR" sz="2000" dirty="0" err="1"/>
              <a:t>Onclick</a:t>
            </a:r>
            <a:r>
              <a:rPr lang="en-US" altLang="ko-KR" sz="2000" dirty="0"/>
              <a:t> </a:t>
            </a:r>
            <a:r>
              <a:rPr lang="ko-KR" altLang="en-US" sz="2000" dirty="0"/>
              <a:t>이벤트 호출 테스트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737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어플리케이션 테스트 및 디버깅</a:t>
            </a:r>
            <a:endParaRPr lang="en-US" altLang="ko-KR" sz="2200" dirty="0"/>
          </a:p>
          <a:p>
            <a:r>
              <a:rPr lang="ko-KR" altLang="en-US" sz="2200" dirty="0"/>
              <a:t>식별한 문제점</a:t>
            </a:r>
            <a:endParaRPr lang="en-US" altLang="ko-KR" sz="2200" dirty="0"/>
          </a:p>
          <a:p>
            <a:pPr lvl="1"/>
            <a:r>
              <a:rPr lang="ko-KR" altLang="en-US" sz="2000" dirty="0"/>
              <a:t>후방 카메라로 촬영한 사진을 변환 후 저장 시 이미지가 회전되어 저장되는 문제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Mobile Vision API</a:t>
            </a:r>
            <a:r>
              <a:rPr lang="ko-KR" altLang="en-US" sz="2000" dirty="0"/>
              <a:t>에서 검출한 얼굴의 범위가 모델 학습 시 사용했던 이미지 셋의 얼굴 범위와 달라 결과 이미지가 저조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8237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19" y="1197406"/>
            <a:ext cx="6566315" cy="335835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해결 방법</a:t>
            </a:r>
            <a:endParaRPr lang="en-US" altLang="ko-KR" sz="2200" dirty="0"/>
          </a:p>
          <a:p>
            <a:pPr lvl="1"/>
            <a:r>
              <a:rPr lang="ko-KR" altLang="en-US" sz="2000" dirty="0"/>
              <a:t>이미지의 메타정보</a:t>
            </a:r>
            <a:r>
              <a:rPr lang="en-US" altLang="ko-KR" sz="2000" dirty="0"/>
              <a:t>(</a:t>
            </a:r>
            <a:r>
              <a:rPr lang="ko-KR" altLang="en-US" sz="2000" dirty="0"/>
              <a:t>카메라 기종</a:t>
            </a:r>
            <a:r>
              <a:rPr lang="en-US" altLang="ko-KR" sz="2000" dirty="0"/>
              <a:t>, </a:t>
            </a:r>
            <a:r>
              <a:rPr lang="ko-KR" altLang="en-US" sz="2000" dirty="0"/>
              <a:t>시간</a:t>
            </a:r>
            <a:r>
              <a:rPr lang="en-US" altLang="ko-KR" sz="2000" dirty="0"/>
              <a:t>, </a:t>
            </a:r>
            <a:r>
              <a:rPr lang="ko-KR" altLang="en-US" sz="2000" dirty="0"/>
              <a:t>날짜</a:t>
            </a:r>
            <a:r>
              <a:rPr lang="en-US" altLang="ko-KR" sz="2000" dirty="0"/>
              <a:t>, </a:t>
            </a:r>
            <a:r>
              <a:rPr lang="ko-KR" altLang="en-US" sz="2000" dirty="0"/>
              <a:t>방향</a:t>
            </a:r>
            <a:r>
              <a:rPr lang="en-US" altLang="ko-KR" sz="2000" dirty="0"/>
              <a:t>)</a:t>
            </a:r>
            <a:r>
              <a:rPr lang="ko-KR" altLang="en-US" sz="2000" dirty="0"/>
              <a:t>를 조회할 수 있는 </a:t>
            </a:r>
            <a:r>
              <a:rPr lang="en-US" altLang="ko-KR" sz="2000" dirty="0" err="1"/>
              <a:t>Exiflnterface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 사용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이미지의 회전된 각도 값을 의미하는 </a:t>
            </a:r>
            <a:r>
              <a:rPr lang="en-US" altLang="ko-KR" sz="2000" dirty="0" err="1"/>
              <a:t>Exiflnterface.TAG_ORIENTATION</a:t>
            </a:r>
            <a:r>
              <a:rPr lang="en-US" altLang="ko-KR" sz="2000" dirty="0"/>
              <a:t> </a:t>
            </a:r>
            <a:r>
              <a:rPr lang="ko-KR" altLang="en-US" sz="2000" dirty="0"/>
              <a:t>변수를 참조하여 회전된 각도 만큼 반대로 이미지를 회전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85917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해결 방법</a:t>
            </a:r>
            <a:endParaRPr lang="en-US" altLang="ko-KR" sz="2200" dirty="0"/>
          </a:p>
          <a:p>
            <a:pPr lvl="1"/>
            <a:r>
              <a:rPr lang="ko-KR" altLang="en-US" sz="2000" dirty="0"/>
              <a:t>감지된 얼굴의 범위를 표시하는 좌표 값을 수정하여 얼굴 이외의 정보를 최소화</a:t>
            </a:r>
            <a:endParaRPr lang="en-US" altLang="ko-KR" sz="2000" dirty="0"/>
          </a:p>
        </p:txBody>
      </p:sp>
      <p:pic>
        <p:nvPicPr>
          <p:cNvPr id="1026" name="Picture 2" descr="C:\Users\yusei\Desktop\KakaoTalk_20181127_01415823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40" y="2532172"/>
            <a:ext cx="2211289" cy="233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usei\Desktop\KakaoTalk_20181127_01420011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768" y="2558765"/>
            <a:ext cx="2186052" cy="23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0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추후 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66492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조유성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11.28 ~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어플리케이션 테스트 및 디버깅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3577A9-4EBF-4A58-A823-1C31B4F511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1" y="2571749"/>
            <a:ext cx="7002436" cy="1679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59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추후 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66492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문태현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11.28 ~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어플리케이션 테스트 및 디버깅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B3ADD1-3CA7-43EC-B412-39D003556A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1" y="2571750"/>
            <a:ext cx="7007438" cy="1527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14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추후 일정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66492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임기찬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11.28 ~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어플리케이션 테스트 및 디버깅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352D8E-A6B8-4FE6-8577-4679AC7D79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1" y="2571750"/>
            <a:ext cx="6936000" cy="1832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41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8475" y="1960930"/>
            <a:ext cx="1832460" cy="1068935"/>
          </a:xfrm>
        </p:spPr>
        <p:txBody>
          <a:bodyPr>
            <a:no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9017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진행현황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추후 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딥러닝</a:t>
            </a:r>
            <a:r>
              <a:rPr lang="ko-KR" altLang="en-US" sz="2200" dirty="0"/>
              <a:t> 모델 </a:t>
            </a:r>
            <a:r>
              <a:rPr lang="ko-KR" altLang="en-US" sz="2200" dirty="0" err="1"/>
              <a:t>모바일</a:t>
            </a:r>
            <a:r>
              <a:rPr lang="ko-KR" altLang="en-US" sz="2200" dirty="0"/>
              <a:t> 어플리케이션 이식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어플리케이션 테스트 및 디버깅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5706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진행현황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결과 이미지 향상 방안</a:t>
            </a:r>
            <a:endParaRPr lang="en-US" altLang="ko-KR" sz="2200" dirty="0"/>
          </a:p>
          <a:p>
            <a:pPr lvl="1"/>
            <a:r>
              <a:rPr lang="en-US" altLang="ko-KR" sz="2200" dirty="0"/>
              <a:t>Bilateral Filter</a:t>
            </a:r>
          </a:p>
          <a:p>
            <a:pPr lvl="1"/>
            <a:r>
              <a:rPr lang="en-US" altLang="ko-KR" sz="2200" dirty="0"/>
              <a:t>Sharpening</a:t>
            </a:r>
          </a:p>
          <a:p>
            <a:endParaRPr lang="en-US" altLang="ko-KR" sz="2200" dirty="0"/>
          </a:p>
        </p:txBody>
      </p:sp>
      <p:pic>
        <p:nvPicPr>
          <p:cNvPr id="4098" name="Picture 2" descr="C:\Users\yusei\Desktop\OpenCV_Logo_with_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45" y="1350110"/>
            <a:ext cx="1828800" cy="225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41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dirty="0"/>
              <a:t>필터 적용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0960" y="1394309"/>
            <a:ext cx="2926080" cy="3009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3555" y="1394049"/>
            <a:ext cx="2926333" cy="30101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41515" y="1394308"/>
            <a:ext cx="2858930" cy="30099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6259" y="4556915"/>
            <a:ext cx="8551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           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Original</a:t>
            </a:r>
            <a:r>
              <a:rPr lang="ko-KR" altLang="en-US" dirty="0"/>
              <a:t>                                       </a:t>
            </a:r>
            <a:r>
              <a:rPr lang="en-US" altLang="ko-KR" dirty="0"/>
              <a:t>bilateral filter                          bilateral + sharpening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0959" y="1394569"/>
            <a:ext cx="2926080" cy="3009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3554" y="1394309"/>
            <a:ext cx="2926333" cy="30101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41514" y="1394568"/>
            <a:ext cx="2858930" cy="300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딥러닝</a:t>
            </a:r>
            <a:r>
              <a:rPr lang="ko-KR" altLang="en-US" sz="2800" dirty="0"/>
              <a:t> 모델 </a:t>
            </a:r>
            <a:r>
              <a:rPr lang="ko-KR" altLang="en-US" sz="2800" dirty="0" err="1"/>
              <a:t>모바일</a:t>
            </a:r>
            <a:r>
              <a:rPr lang="ko-KR" altLang="en-US" sz="2800" dirty="0"/>
              <a:t> 어플리케이션 이식</a:t>
            </a:r>
            <a:endParaRPr lang="en-US" altLang="ko-KR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19" y="1197405"/>
            <a:ext cx="6566315" cy="335835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200" dirty="0">
                <a:latin typeface="+mn-ea"/>
              </a:rPr>
              <a:t>Server Side</a:t>
            </a:r>
          </a:p>
          <a:p>
            <a:pPr marL="742950" lvl="2" indent="-342900"/>
            <a:r>
              <a:rPr lang="en-US" altLang="ko-KR" sz="1800" dirty="0"/>
              <a:t>Client</a:t>
            </a:r>
            <a:r>
              <a:rPr lang="ko-KR" altLang="en-US" sz="1800" dirty="0"/>
              <a:t>에서 </a:t>
            </a:r>
            <a:r>
              <a:rPr lang="en-US" altLang="ko-KR" sz="1800" dirty="0"/>
              <a:t>Post </a:t>
            </a:r>
            <a:r>
              <a:rPr lang="ko-KR" altLang="en-US" sz="1800" dirty="0"/>
              <a:t>방식으로 이미지 업로드</a:t>
            </a:r>
            <a:endParaRPr lang="en-US" altLang="ko-KR" sz="1800" dirty="0"/>
          </a:p>
          <a:p>
            <a:pPr marL="742950" lvl="2" indent="-342900"/>
            <a:r>
              <a:rPr lang="en-US" altLang="ko-KR" sz="1800" dirty="0"/>
              <a:t>PHP</a:t>
            </a:r>
            <a:r>
              <a:rPr lang="ko-KR" altLang="en-US" sz="1800" dirty="0"/>
              <a:t>로 </a:t>
            </a:r>
            <a:r>
              <a:rPr lang="en-US" altLang="ko-KR" sz="1800" dirty="0"/>
              <a:t>Python </a:t>
            </a:r>
            <a:r>
              <a:rPr lang="ko-KR" altLang="en-US" sz="1800" dirty="0"/>
              <a:t>스크립트를 실행하여 서버에 </a:t>
            </a:r>
            <a:r>
              <a:rPr lang="ko-KR" altLang="en-US" sz="1800"/>
              <a:t>저장된 모델로 이미지 변환</a:t>
            </a:r>
            <a:endParaRPr lang="en-US" altLang="ko-KR" sz="1800" dirty="0"/>
          </a:p>
          <a:p>
            <a:pPr marL="742950" lvl="2" indent="-342900"/>
            <a:r>
              <a:rPr lang="ko-KR" altLang="en-US" sz="1800" dirty="0"/>
              <a:t>결과 이미지를 </a:t>
            </a:r>
            <a:r>
              <a:rPr lang="en-US" altLang="ko-KR" sz="1800" dirty="0"/>
              <a:t>BASE64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하여 </a:t>
            </a:r>
            <a:r>
              <a:rPr lang="en-US" altLang="ko-KR" sz="1800" dirty="0"/>
              <a:t>Client</a:t>
            </a:r>
            <a:r>
              <a:rPr lang="ko-KR" altLang="en-US" sz="1800" dirty="0"/>
              <a:t>에 전송</a:t>
            </a:r>
            <a:endParaRPr lang="en-US" altLang="ko-KR" sz="1800" dirty="0"/>
          </a:p>
          <a:p>
            <a:pPr marL="742950" lvl="2" indent="-342900"/>
            <a:endParaRPr lang="en-US" altLang="ko-KR" sz="1600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640812994"/>
              </p:ext>
            </p:extLst>
          </p:nvPr>
        </p:nvGraphicFramePr>
        <p:xfrm>
          <a:off x="2586835" y="16555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807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19" y="1197405"/>
            <a:ext cx="6566315" cy="335835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200" dirty="0">
                <a:latin typeface="+mn-ea"/>
              </a:rPr>
              <a:t>Client Side</a:t>
            </a:r>
          </a:p>
          <a:p>
            <a:pPr marL="742950" lvl="2" indent="-342900"/>
            <a:r>
              <a:rPr lang="en-US" altLang="ko-KR" sz="1800" dirty="0">
                <a:latin typeface="+mn-ea"/>
              </a:rPr>
              <a:t>OkHttp3 </a:t>
            </a:r>
            <a:r>
              <a:rPr lang="ko-KR" altLang="en-US" sz="1800" dirty="0">
                <a:latin typeface="+mn-ea"/>
              </a:rPr>
              <a:t>통신 라이브러리 사용</a:t>
            </a:r>
            <a:endParaRPr lang="en-US" altLang="ko-KR" sz="1800" dirty="0">
              <a:latin typeface="+mn-ea"/>
            </a:endParaRPr>
          </a:p>
          <a:p>
            <a:pPr marL="742950" lvl="2" indent="-342900"/>
            <a:r>
              <a:rPr lang="en-US" altLang="ko-KR" sz="1800" dirty="0">
                <a:latin typeface="+mn-ea"/>
              </a:rPr>
              <a:t>Post</a:t>
            </a:r>
            <a:r>
              <a:rPr lang="ko-KR" altLang="en-US" sz="1800" dirty="0">
                <a:latin typeface="+mn-ea"/>
              </a:rPr>
              <a:t>방식으로 서버에 이미지 업로드</a:t>
            </a:r>
            <a:endParaRPr lang="en-US" altLang="ko-KR" sz="1800" dirty="0">
              <a:latin typeface="+mn-ea"/>
            </a:endParaRPr>
          </a:p>
          <a:p>
            <a:pPr marL="742950" lvl="2" indent="-342900"/>
            <a:r>
              <a:rPr lang="en-US" altLang="ko-KR" sz="1800" dirty="0">
                <a:latin typeface="+mn-ea"/>
              </a:rPr>
              <a:t>Callback</a:t>
            </a:r>
            <a:r>
              <a:rPr lang="ko-KR" altLang="en-US" sz="1800" dirty="0">
                <a:latin typeface="+mn-ea"/>
              </a:rPr>
              <a:t>을 통해 서버로 부터 받은 데이터를 </a:t>
            </a:r>
            <a:r>
              <a:rPr lang="en-US" altLang="ko-KR" sz="1800" dirty="0">
                <a:latin typeface="+mn-ea"/>
              </a:rPr>
              <a:t>BASE64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디코딩</a:t>
            </a:r>
            <a:r>
              <a:rPr lang="ko-KR" altLang="en-US" sz="1800" dirty="0">
                <a:latin typeface="+mn-ea"/>
              </a:rPr>
              <a:t> 하여 비트맵으로 변환</a:t>
            </a:r>
            <a:endParaRPr lang="en-US" altLang="ko-KR" sz="1800" dirty="0">
              <a:latin typeface="+mn-ea"/>
            </a:endParaRPr>
          </a:p>
          <a:p>
            <a:pPr marL="742950" lvl="2" indent="-342900"/>
            <a:endParaRPr lang="en-US" altLang="ko-KR" sz="1600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093329368"/>
              </p:ext>
            </p:extLst>
          </p:nvPr>
        </p:nvGraphicFramePr>
        <p:xfrm>
          <a:off x="2586835" y="16555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딥러닝</a:t>
            </a:r>
            <a:r>
              <a:rPr lang="ko-KR" altLang="en-US" sz="2800" dirty="0"/>
              <a:t> 모델 </a:t>
            </a:r>
            <a:r>
              <a:rPr lang="ko-KR" altLang="en-US" sz="2800" dirty="0" err="1"/>
              <a:t>모바일</a:t>
            </a:r>
            <a:r>
              <a:rPr lang="ko-KR" altLang="en-US" sz="2800" dirty="0"/>
              <a:t> 어플리케이션 이식</a:t>
            </a:r>
          </a:p>
        </p:txBody>
      </p:sp>
    </p:spTree>
    <p:extLst>
      <p:ext uri="{BB962C8B-B14F-4D97-AF65-F5344CB8AC3E}">
        <p14:creationId xmlns:p14="http://schemas.microsoft.com/office/powerpoint/2010/main" val="324571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sei\Desktop\상오\6~10세 상오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0" y="-2385"/>
            <a:ext cx="2434130" cy="500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usei\Desktop\상오\70세 이상 상오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5" y="-2386"/>
            <a:ext cx="2434130" cy="500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0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yusei\Desktop\상오\슬픈 상오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0" y="0"/>
            <a:ext cx="2443280" cy="502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usei\Desktop\상오\화난 상오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5" y="-1"/>
            <a:ext cx="2443280" cy="502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57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284</Words>
  <Application>Microsoft Office PowerPoint</Application>
  <PresentationFormat>화면 슬라이드 쇼(16:9)</PresentationFormat>
  <Paragraphs>86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Office Theme</vt:lpstr>
      <vt:lpstr>딥러닝을 이용한 얼굴 변환 모바일 앱 개발</vt:lpstr>
      <vt:lpstr>목차</vt:lpstr>
      <vt:lpstr>진행현황</vt:lpstr>
      <vt:lpstr>진행현황</vt:lpstr>
      <vt:lpstr>필터 적용</vt:lpstr>
      <vt:lpstr>딥러닝 모델 모바일 어플리케이션 이식</vt:lpstr>
      <vt:lpstr>딥러닝 모델 모바일 어플리케이션 이식</vt:lpstr>
      <vt:lpstr>PowerPoint 프레젠테이션</vt:lpstr>
      <vt:lpstr>PowerPoint 프레젠테이션</vt:lpstr>
      <vt:lpstr>진행현황</vt:lpstr>
      <vt:lpstr>진행현황</vt:lpstr>
      <vt:lpstr>진행현황</vt:lpstr>
      <vt:lpstr>진행현황</vt:lpstr>
      <vt:lpstr>추후 일정</vt:lpstr>
      <vt:lpstr>추후 일정</vt:lpstr>
      <vt:lpstr>추후 일정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문태현</cp:lastModifiedBy>
  <cp:revision>910</cp:revision>
  <dcterms:created xsi:type="dcterms:W3CDTF">2013-08-21T19:17:07Z</dcterms:created>
  <dcterms:modified xsi:type="dcterms:W3CDTF">2018-11-27T03:22:15Z</dcterms:modified>
</cp:coreProperties>
</file>