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8" r:id="rId4"/>
    <p:sldId id="310" r:id="rId5"/>
    <p:sldId id="271" r:id="rId6"/>
    <p:sldId id="307" r:id="rId7"/>
    <p:sldId id="299" r:id="rId8"/>
    <p:sldId id="306" r:id="rId9"/>
    <p:sldId id="301" r:id="rId10"/>
    <p:sldId id="300" r:id="rId11"/>
    <p:sldId id="302" r:id="rId12"/>
    <p:sldId id="291" r:id="rId13"/>
    <p:sldId id="303" r:id="rId14"/>
    <p:sldId id="282" r:id="rId15"/>
    <p:sldId id="304" r:id="rId16"/>
    <p:sldId id="305" r:id="rId17"/>
    <p:sldId id="26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89158" autoAdjust="0"/>
  </p:normalViewPr>
  <p:slideViewPr>
    <p:cSldViewPr>
      <p:cViewPr>
        <p:scale>
          <a:sx n="125" d="100"/>
          <a:sy n="125" d="100"/>
        </p:scale>
        <p:origin x="-1212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Sheet1!$H$29:$H$36</c:f>
              <c:strCache>
                <c:ptCount val="8"/>
                <c:pt idx="0">
                  <c:v>0~9</c:v>
                </c:pt>
                <c:pt idx="1">
                  <c:v>10~19</c:v>
                </c:pt>
                <c:pt idx="2">
                  <c:v>20~29</c:v>
                </c:pt>
                <c:pt idx="3">
                  <c:v>30~39</c:v>
                </c:pt>
                <c:pt idx="4">
                  <c:v>40~49</c:v>
                </c:pt>
                <c:pt idx="5">
                  <c:v>50~59</c:v>
                </c:pt>
                <c:pt idx="6">
                  <c:v>60~69</c:v>
                </c:pt>
                <c:pt idx="7">
                  <c:v>70~</c:v>
                </c:pt>
              </c:strCache>
            </c:strRef>
          </c:cat>
          <c:val>
            <c:numRef>
              <c:f>Sheet1!$I$29:$I$36</c:f>
              <c:numCache>
                <c:formatCode>General</c:formatCode>
                <c:ptCount val="8"/>
                <c:pt idx="0">
                  <c:v>1648</c:v>
                </c:pt>
                <c:pt idx="1">
                  <c:v>10482</c:v>
                </c:pt>
                <c:pt idx="2">
                  <c:v>49520</c:v>
                </c:pt>
                <c:pt idx="3">
                  <c:v>85268</c:v>
                </c:pt>
                <c:pt idx="4">
                  <c:v>63671</c:v>
                </c:pt>
                <c:pt idx="5">
                  <c:v>31868</c:v>
                </c:pt>
                <c:pt idx="6">
                  <c:v>14836</c:v>
                </c:pt>
                <c:pt idx="7">
                  <c:v>7303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826944"/>
        <c:axId val="122747072"/>
      </c:barChart>
      <c:catAx>
        <c:axId val="958269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ko-KR"/>
          </a:p>
        </c:txPr>
        <c:crossAx val="122747072"/>
        <c:crosses val="autoZero"/>
        <c:auto val="1"/>
        <c:lblAlgn val="ctr"/>
        <c:lblOffset val="100"/>
        <c:noMultiLvlLbl val="0"/>
      </c:catAx>
      <c:valAx>
        <c:axId val="1227470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ko-KR"/>
          </a:p>
        </c:txPr>
        <c:crossAx val="95826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Sheet1!$I$25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Sheet1!$H$26:$H$33</c:f>
              <c:strCache>
                <c:ptCount val="8"/>
                <c:pt idx="0">
                  <c:v>0~9</c:v>
                </c:pt>
                <c:pt idx="1">
                  <c:v>10~19</c:v>
                </c:pt>
                <c:pt idx="2">
                  <c:v>20~29</c:v>
                </c:pt>
                <c:pt idx="3">
                  <c:v>30~39</c:v>
                </c:pt>
                <c:pt idx="4">
                  <c:v>40~49</c:v>
                </c:pt>
                <c:pt idx="5">
                  <c:v>50~59</c:v>
                </c:pt>
                <c:pt idx="6">
                  <c:v>60~69</c:v>
                </c:pt>
                <c:pt idx="7">
                  <c:v>70~</c:v>
                </c:pt>
              </c:strCache>
            </c:strRef>
          </c:cat>
          <c:val>
            <c:numRef>
              <c:f>Sheet1!$I$26:$I$33</c:f>
              <c:numCache>
                <c:formatCode>General</c:formatCode>
                <c:ptCount val="8"/>
                <c:pt idx="0">
                  <c:v>2196</c:v>
                </c:pt>
                <c:pt idx="1">
                  <c:v>15853</c:v>
                </c:pt>
                <c:pt idx="2">
                  <c:v>68878</c:v>
                </c:pt>
                <c:pt idx="3">
                  <c:v>68931</c:v>
                </c:pt>
                <c:pt idx="4">
                  <c:v>33334</c:v>
                </c:pt>
                <c:pt idx="5">
                  <c:v>11822</c:v>
                </c:pt>
                <c:pt idx="6">
                  <c:v>9421</c:v>
                </c:pt>
                <c:pt idx="7">
                  <c:v>6314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145920"/>
        <c:axId val="96657408"/>
      </c:barChart>
      <c:catAx>
        <c:axId val="96145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ko-KR"/>
          </a:p>
        </c:txPr>
        <c:crossAx val="96657408"/>
        <c:crosses val="autoZero"/>
        <c:auto val="1"/>
        <c:lblAlgn val="ctr"/>
        <c:lblOffset val="100"/>
        <c:noMultiLvlLbl val="0"/>
      </c:catAx>
      <c:valAx>
        <c:axId val="96657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ko-KR"/>
          </a:p>
        </c:txPr>
        <c:crossAx val="96145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2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2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2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이용한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얼굴 변환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6" cy="916230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기만과 견제 팀</a:t>
            </a:r>
            <a:endParaRPr lang="en-US" altLang="ko-KR" sz="1400" dirty="0"/>
          </a:p>
          <a:p>
            <a:r>
              <a:rPr lang="ko-KR" altLang="en-US" sz="1400" dirty="0"/>
              <a:t>발표자 </a:t>
            </a:r>
            <a:r>
              <a:rPr lang="ko-KR" altLang="en-US" sz="1400" dirty="0" smtClean="0"/>
              <a:t>조유</a:t>
            </a:r>
            <a:r>
              <a:rPr lang="ko-KR" altLang="en-US" sz="1400" dirty="0"/>
              <a:t>성</a:t>
            </a:r>
            <a:endParaRPr lang="en-US" altLang="ko-KR" sz="1400" dirty="0"/>
          </a:p>
          <a:p>
            <a:r>
              <a:rPr lang="ko-KR" altLang="en-US" sz="1400" dirty="0" smtClean="0"/>
              <a:t>문태현</a:t>
            </a:r>
            <a:endParaRPr lang="en-US" altLang="ko-KR" sz="1400" dirty="0"/>
          </a:p>
          <a:p>
            <a:r>
              <a:rPr lang="ko-KR" altLang="en-US" sz="1400" dirty="0" smtClean="0"/>
              <a:t>임기</a:t>
            </a:r>
            <a:r>
              <a:rPr lang="ko-KR" altLang="en-US" sz="1400" dirty="0"/>
              <a:t>찬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차 데이터 수집 및 분류</a:t>
            </a:r>
            <a:r>
              <a:rPr lang="en-US" altLang="ko-KR" sz="2000" dirty="0"/>
              <a:t>(</a:t>
            </a:r>
            <a:r>
              <a:rPr lang="ko-KR" altLang="en-US" sz="2000" dirty="0"/>
              <a:t>얼굴 표정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AffectNet</a:t>
            </a:r>
            <a:r>
              <a:rPr lang="en-US" altLang="ko-KR" sz="2000" dirty="0"/>
              <a:t> Dataset 440,000</a:t>
            </a:r>
            <a:r>
              <a:rPr lang="ko-KR" altLang="en-US" sz="2000" dirty="0"/>
              <a:t>장 </a:t>
            </a:r>
            <a:r>
              <a:rPr lang="ko-KR" altLang="en-US" sz="2000" dirty="0" smtClean="0"/>
              <a:t>표정 별 분류 완료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IMDB Dataset 450000</a:t>
            </a:r>
            <a:r>
              <a:rPr lang="ko-KR" altLang="en-US" sz="2000" dirty="0" smtClean="0"/>
              <a:t>장 </a:t>
            </a:r>
            <a:r>
              <a:rPr lang="en-US" altLang="ko-KR" sz="2000" dirty="0" smtClean="0"/>
              <a:t>/ UTK Face Dataset 12000</a:t>
            </a:r>
            <a:r>
              <a:rPr lang="ko-KR" altLang="en-US" sz="2000" dirty="0" smtClean="0"/>
              <a:t>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WIKI Dataset 22000</a:t>
            </a:r>
            <a:r>
              <a:rPr lang="ko-KR" altLang="en-US" sz="2000" dirty="0" smtClean="0"/>
              <a:t>장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약 </a:t>
            </a:r>
            <a:r>
              <a:rPr lang="en-US" altLang="ko-KR" sz="2000" dirty="0" smtClean="0"/>
              <a:t>484,000</a:t>
            </a:r>
            <a:r>
              <a:rPr lang="ko-KR" altLang="en-US" sz="2000" dirty="0"/>
              <a:t>장의 연령 </a:t>
            </a:r>
            <a:r>
              <a:rPr lang="ko-KR" altLang="en-US" sz="2000" dirty="0" smtClean="0"/>
              <a:t>데이터와 </a:t>
            </a:r>
            <a:r>
              <a:rPr lang="en-US" altLang="ko-KR" sz="2000" dirty="0" smtClean="0"/>
              <a:t>440,000</a:t>
            </a:r>
            <a:r>
              <a:rPr lang="ko-KR" altLang="en-US" sz="2000" dirty="0" smtClean="0"/>
              <a:t>장의 표정 데이터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543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연령별 데이터 분포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29057912"/>
              </p:ext>
            </p:extLst>
          </p:nvPr>
        </p:nvGraphicFramePr>
        <p:xfrm>
          <a:off x="296260" y="1196975"/>
          <a:ext cx="1374346" cy="3207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173"/>
                <a:gridCol w="687173"/>
              </a:tblGrid>
              <a:tr h="397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312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1648</a:t>
                      </a:r>
                    </a:p>
                  </a:txBody>
                  <a:tcPr marL="9525" marR="9525" marT="9525" marB="0" anchor="ctr"/>
                </a:tc>
              </a:tr>
              <a:tr h="312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10~19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10482</a:t>
                      </a:r>
                    </a:p>
                  </a:txBody>
                  <a:tcPr marL="9525" marR="9525" marT="9525" marB="0" anchor="ctr"/>
                </a:tc>
              </a:tr>
              <a:tr h="312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20~29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49520</a:t>
                      </a:r>
                    </a:p>
                  </a:txBody>
                  <a:tcPr marL="9525" marR="9525" marT="9525" marB="0" anchor="ctr"/>
                </a:tc>
              </a:tr>
              <a:tr h="312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30~39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85268</a:t>
                      </a:r>
                    </a:p>
                  </a:txBody>
                  <a:tcPr marL="9525" marR="9525" marT="9525" marB="0" anchor="ctr"/>
                </a:tc>
              </a:tr>
              <a:tr h="312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40~49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63671</a:t>
                      </a:r>
                    </a:p>
                  </a:txBody>
                  <a:tcPr marL="9525" marR="9525" marT="9525" marB="0" anchor="ctr"/>
                </a:tc>
              </a:tr>
              <a:tr h="312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50~59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31868</a:t>
                      </a:r>
                    </a:p>
                  </a:txBody>
                  <a:tcPr marL="9525" marR="9525" marT="9525" marB="0" anchor="ctr"/>
                </a:tc>
              </a:tr>
              <a:tr h="312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60~69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14836</a:t>
                      </a:r>
                    </a:p>
                  </a:txBody>
                  <a:tcPr marL="9525" marR="9525" marT="9525" marB="0" anchor="ctr"/>
                </a:tc>
              </a:tr>
              <a:tr h="312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70~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121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264596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513464"/>
              </p:ext>
            </p:extLst>
          </p:nvPr>
        </p:nvGraphicFramePr>
        <p:xfrm>
          <a:off x="1976015" y="1197406"/>
          <a:ext cx="1374346" cy="320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173"/>
                <a:gridCol w="687173"/>
              </a:tblGrid>
              <a:tr h="382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31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0~9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2196</a:t>
                      </a:r>
                    </a:p>
                  </a:txBody>
                  <a:tcPr marL="9525" marR="9525" marT="9525" marB="0" anchor="ctr"/>
                </a:tc>
              </a:tr>
              <a:tr h="31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10~19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15853</a:t>
                      </a:r>
                    </a:p>
                  </a:txBody>
                  <a:tcPr marL="9525" marR="9525" marT="9525" marB="0" anchor="ctr"/>
                </a:tc>
              </a:tr>
              <a:tr h="31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20~29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68878</a:t>
                      </a:r>
                    </a:p>
                  </a:txBody>
                  <a:tcPr marL="9525" marR="9525" marT="9525" marB="0" anchor="ctr"/>
                </a:tc>
              </a:tr>
              <a:tr h="31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30~39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68931</a:t>
                      </a:r>
                    </a:p>
                  </a:txBody>
                  <a:tcPr marL="9525" marR="9525" marT="9525" marB="0" anchor="ctr"/>
                </a:tc>
              </a:tr>
              <a:tr h="31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40~49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33334</a:t>
                      </a:r>
                    </a:p>
                  </a:txBody>
                  <a:tcPr marL="9525" marR="9525" marT="9525" marB="0" anchor="ctr"/>
                </a:tc>
              </a:tr>
              <a:tr h="31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50~59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11822</a:t>
                      </a:r>
                    </a:p>
                  </a:txBody>
                  <a:tcPr marL="9525" marR="9525" marT="9525" marB="0" anchor="ctr"/>
                </a:tc>
              </a:tr>
              <a:tr h="31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60~69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9421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1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70~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13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216749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4950" y="281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2742771662"/>
              </p:ext>
            </p:extLst>
          </p:nvPr>
        </p:nvGraphicFramePr>
        <p:xfrm>
          <a:off x="3503065" y="1044700"/>
          <a:ext cx="5039265" cy="213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4563647"/>
            <a:ext cx="219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&lt;IMDB-WIKI-UTK </a:t>
            </a:r>
            <a:r>
              <a:rPr lang="ko-KR" altLang="en-US" sz="1400" dirty="0" smtClean="0">
                <a:solidFill>
                  <a:prstClr val="black"/>
                </a:solidFill>
              </a:rPr>
              <a:t>남성</a:t>
            </a:r>
            <a:r>
              <a:rPr lang="en-US" altLang="ko-KR" sz="1400" dirty="0" smtClean="0">
                <a:solidFill>
                  <a:prstClr val="black"/>
                </a:solidFill>
              </a:rPr>
              <a:t>&gt;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9987" y="4552109"/>
            <a:ext cx="203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&lt;IMDB-WIKI-UTK </a:t>
            </a:r>
            <a:r>
              <a:rPr lang="ko-KR" altLang="en-US" sz="1400" dirty="0" smtClean="0">
                <a:solidFill>
                  <a:prstClr val="black"/>
                </a:solidFill>
              </a:rPr>
              <a:t>여</a:t>
            </a:r>
            <a:r>
              <a:rPr lang="ko-KR" altLang="en-US" sz="1400" dirty="0">
                <a:solidFill>
                  <a:prstClr val="black"/>
                </a:solidFill>
              </a:rPr>
              <a:t>성</a:t>
            </a:r>
            <a:r>
              <a:rPr lang="en-US" altLang="ko-KR" sz="1400" dirty="0" smtClean="0">
                <a:solidFill>
                  <a:prstClr val="black"/>
                </a:solidFill>
              </a:rPr>
              <a:t>&gt;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430911588"/>
              </p:ext>
            </p:extLst>
          </p:nvPr>
        </p:nvGraphicFramePr>
        <p:xfrm>
          <a:off x="3510995" y="2979336"/>
          <a:ext cx="5001465" cy="2164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33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719020" cy="335835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얼굴 연령 변화 모델 구현 및 테스트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UTK Dataset 12000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X 50</a:t>
            </a:r>
            <a:r>
              <a:rPr lang="ko-KR" altLang="en-US" sz="2000" dirty="0" smtClean="0"/>
              <a:t>장 학습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학습횟수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회</a:t>
            </a:r>
            <a:r>
              <a:rPr lang="en-US" altLang="ko-KR" sz="2000" dirty="0" smtClean="0"/>
              <a:t>, 170</a:t>
            </a:r>
            <a:r>
              <a:rPr lang="ko-KR" altLang="en-US" sz="2000" dirty="0" smtClean="0"/>
              <a:t>시간 소요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GPU: NVIDIA </a:t>
            </a:r>
            <a:r>
              <a:rPr lang="en-US" altLang="ko-KR" sz="2000" dirty="0"/>
              <a:t>1060GTX </a:t>
            </a:r>
            <a:r>
              <a:rPr lang="en-US" altLang="ko-KR" sz="2000" dirty="0" smtClean="0"/>
              <a:t>6GB</a:t>
            </a:r>
            <a:endParaRPr lang="en-US" altLang="ko-K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335525" y="1350109"/>
            <a:ext cx="3512215" cy="319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dirty="0"/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905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52036" y="2304516"/>
            <a:ext cx="5166978" cy="572644"/>
          </a:xfrm>
        </p:spPr>
        <p:txBody>
          <a:bodyPr>
            <a:noAutofit/>
          </a:bodyPr>
          <a:lstStyle/>
          <a:p>
            <a:r>
              <a:rPr lang="ko-KR" altLang="en-US" sz="6000" dirty="0" smtClean="0"/>
              <a:t>중간데모 시연</a:t>
            </a:r>
            <a:endParaRPr lang="en-US" sz="6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335525" y="1350109"/>
            <a:ext cx="3512215" cy="319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dirty="0"/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36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434130" y="281175"/>
            <a:ext cx="6261100" cy="573087"/>
          </a:xfrm>
        </p:spPr>
        <p:txBody>
          <a:bodyPr>
            <a:no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추후 일정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43555" y="1196975"/>
            <a:ext cx="9000445" cy="36655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조유성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10.31 ~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어플리케이션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구성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내부 기능 구현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3577A9-4EBF-4A58-A823-1C31B4F511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724455"/>
            <a:ext cx="9000445" cy="1985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5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434130" y="281175"/>
            <a:ext cx="6261100" cy="573087"/>
          </a:xfrm>
        </p:spPr>
        <p:txBody>
          <a:bodyPr>
            <a:no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추후 일정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43555" y="1196975"/>
            <a:ext cx="9000445" cy="36655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문태현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10.31 ~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이미지 </a:t>
            </a:r>
            <a:r>
              <a:rPr lang="ko-KR" altLang="en-US" sz="2000" dirty="0" err="1" smtClean="0"/>
              <a:t>프로세싱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6B3ADD1-3CA7-43EC-B412-39D003556A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724455"/>
            <a:ext cx="9009595" cy="1832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1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434130" y="281175"/>
            <a:ext cx="6261100" cy="573087"/>
          </a:xfrm>
        </p:spPr>
        <p:txBody>
          <a:bodyPr>
            <a:no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추후 일정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43555" y="1196975"/>
            <a:ext cx="9000445" cy="36655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임기</a:t>
            </a:r>
            <a:r>
              <a:rPr lang="ko-KR" altLang="en-US" sz="2000" dirty="0"/>
              <a:t>찬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10.31 ~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/>
              <a:t>연령 변화 모델 데이터 학습</a:t>
            </a:r>
            <a:r>
              <a:rPr lang="en-US" altLang="ko-KR" sz="2000" dirty="0"/>
              <a:t>, </a:t>
            </a:r>
            <a:r>
              <a:rPr lang="ko-KR" altLang="en-US" sz="2000" dirty="0"/>
              <a:t>표정 변화 모델 구현 및 테스트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0352D8E-A6B8-4FE6-8577-4679AC7D79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724455"/>
            <a:ext cx="9000445" cy="213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1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5" y="1960930"/>
            <a:ext cx="1832460" cy="1068935"/>
          </a:xfrm>
        </p:spPr>
        <p:txBody>
          <a:bodyPr>
            <a:no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피드</a:t>
            </a:r>
            <a:r>
              <a:rPr lang="ko-KR" altLang="en-US" dirty="0"/>
              <a:t>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진행 현황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중간데모 시연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추후 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개요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아이디어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누구나 </a:t>
            </a:r>
            <a:r>
              <a:rPr lang="ko-KR" altLang="en-US" sz="2000" dirty="0"/>
              <a:t>한번쯤 자신의 얼굴을 다양한 모습으로 </a:t>
            </a:r>
            <a:r>
              <a:rPr lang="ko-KR" altLang="en-US" sz="2000" dirty="0" smtClean="0"/>
              <a:t>바꾸는 것을 해보고 싶은 적이 있음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이런 </a:t>
            </a:r>
            <a:r>
              <a:rPr lang="ko-KR" altLang="en-US" sz="2000" dirty="0"/>
              <a:t>호기심을 해소하고자 하는 목적에서 </a:t>
            </a:r>
            <a:r>
              <a:rPr lang="ko-KR" altLang="en-US" sz="2000" dirty="0" smtClean="0"/>
              <a:t>시작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목</a:t>
            </a:r>
            <a:r>
              <a:rPr lang="ko-KR" altLang="en-US" sz="2000" dirty="0"/>
              <a:t>적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/>
              <a:t>변화된 얼굴을 미리 확인 함으로써 자신을 어떻게 꾸미는 것이 좋을지 방향성을 </a:t>
            </a:r>
            <a:r>
              <a:rPr lang="ko-KR" altLang="en-US" sz="2000" dirty="0" smtClean="0"/>
              <a:t>찾기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/>
              <a:t>어린 시절 실종된 </a:t>
            </a:r>
            <a:r>
              <a:rPr lang="ko-KR" altLang="en-US" sz="2000" dirty="0" smtClean="0"/>
              <a:t>아이를 성인이 </a:t>
            </a:r>
            <a:r>
              <a:rPr lang="ko-KR" altLang="en-US" sz="2000" dirty="0"/>
              <a:t>되었을 때 찾는데 </a:t>
            </a:r>
            <a:r>
              <a:rPr lang="ko-KR" altLang="en-US" sz="2000" dirty="0" smtClean="0"/>
              <a:t>도움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446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개요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r>
              <a:rPr lang="ko-KR" altLang="en-US" sz="2000" dirty="0" smtClean="0"/>
              <a:t>연령 변화 서비스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연령 별 노화 및 회춘 기능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표정 변화 서비스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행복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슬픔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화남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당황 등 여러 표정 제공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943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피드</a:t>
            </a:r>
            <a:r>
              <a:rPr lang="ko-KR" altLang="en-US" dirty="0"/>
              <a:t>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이미지 </a:t>
            </a:r>
            <a:r>
              <a:rPr lang="ko-KR" altLang="en-US" sz="2000" dirty="0" err="1"/>
              <a:t>미러링과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크로핑을</a:t>
            </a:r>
            <a:r>
              <a:rPr lang="ko-KR" altLang="en-US" sz="2000" dirty="0"/>
              <a:t> 통한 성능 향상 효과</a:t>
            </a:r>
          </a:p>
          <a:p>
            <a:pPr lvl="1"/>
            <a:r>
              <a:rPr lang="ko-KR" altLang="en-US" sz="2000" dirty="0" err="1" smtClean="0"/>
              <a:t>로스</a:t>
            </a:r>
            <a:r>
              <a:rPr lang="ko-KR" altLang="en-US" sz="2000" dirty="0" smtClean="0"/>
              <a:t> 함수 비교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570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유성\Documents\카카오톡 받은 파일\KakaoTalk_20181029_190042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50" y="128470"/>
            <a:ext cx="6288940" cy="23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유성\Documents\카카오톡 받은 파일\KakaoTalk_20181029_1913296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33" y="2571750"/>
            <a:ext cx="6170952" cy="234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피드</a:t>
            </a:r>
            <a:r>
              <a:rPr lang="ko-KR" altLang="en-US" dirty="0"/>
              <a:t>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안경 착용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흉터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옆 얼굴 처리</a:t>
            </a:r>
          </a:p>
          <a:p>
            <a:pPr lvl="1"/>
            <a:r>
              <a:rPr lang="ko-KR" altLang="en-US" sz="2000" dirty="0" smtClean="0"/>
              <a:t>테스트 결과 안경 착용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흉터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옆 얼굴 이미지는 변환이 정상적으로 적용되지 않음을 확인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480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434130" y="318908"/>
            <a:ext cx="6261100" cy="573087"/>
          </a:xfrm>
        </p:spPr>
        <p:txBody>
          <a:bodyPr>
            <a:no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진행현황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604503"/>
            <a:ext cx="8856890" cy="328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0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이미지 </a:t>
            </a:r>
            <a:r>
              <a:rPr lang="ko-KR" altLang="en-US" sz="2000" dirty="0" err="1" smtClean="0"/>
              <a:t>프로세싱</a:t>
            </a:r>
          </a:p>
          <a:p>
            <a:pPr lvl="1"/>
            <a:r>
              <a:rPr lang="ko-KR" altLang="en-US" sz="2000" dirty="0" smtClean="0"/>
              <a:t>얼굴 정렬화 과정 중 발생하는 불필요한 이미지 제거 작업 완료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WIKI Dataset 35,611</a:t>
            </a:r>
            <a:r>
              <a:rPr lang="ko-KR" altLang="en-US" sz="2000" dirty="0" smtClean="0"/>
              <a:t>장 </a:t>
            </a:r>
            <a:r>
              <a:rPr lang="en-US" altLang="ko-KR" sz="2000" dirty="0" smtClean="0"/>
              <a:t>-&gt; 22,025</a:t>
            </a:r>
            <a:r>
              <a:rPr lang="ko-KR" altLang="en-US" sz="2000" dirty="0" smtClean="0"/>
              <a:t>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477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2457</TotalTime>
  <Words>317</Words>
  <Application>Microsoft Office PowerPoint</Application>
  <PresentationFormat>화면 슬라이드 쇼(16:9)</PresentationFormat>
  <Paragraphs>123</Paragraphs>
  <Slides>17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딥러닝을 이용한 얼굴 변환 모바일 앱 개발</vt:lpstr>
      <vt:lpstr>목차</vt:lpstr>
      <vt:lpstr>프로젝트 개요</vt:lpstr>
      <vt:lpstr>프로젝트 개요</vt:lpstr>
      <vt:lpstr>피드백</vt:lpstr>
      <vt:lpstr>PowerPoint 프레젠테이션</vt:lpstr>
      <vt:lpstr>피드백</vt:lpstr>
      <vt:lpstr>진행현황</vt:lpstr>
      <vt:lpstr>진행현황</vt:lpstr>
      <vt:lpstr>진행현황</vt:lpstr>
      <vt:lpstr>연령별 데이터 분포</vt:lpstr>
      <vt:lpstr>진행현황</vt:lpstr>
      <vt:lpstr>중간데모 시연</vt:lpstr>
      <vt:lpstr>추후 일정</vt:lpstr>
      <vt:lpstr>추후 일정</vt:lpstr>
      <vt:lpstr>추후 일정</vt:lpstr>
      <vt:lpstr>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조유성</cp:lastModifiedBy>
  <cp:revision>588</cp:revision>
  <dcterms:created xsi:type="dcterms:W3CDTF">2013-08-21T19:17:07Z</dcterms:created>
  <dcterms:modified xsi:type="dcterms:W3CDTF">2018-10-30T02:42:12Z</dcterms:modified>
</cp:coreProperties>
</file>