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78" y="9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Schumi" userId="83c87b516d5b4dbd" providerId="LiveId" clId="{7C75ED11-8CEE-4B5B-9E71-ECB96BA7F87B}"/>
    <pc:docChg chg="undo custSel addSld delSld modSld sldOrd">
      <pc:chgData name="Daniel Schumi" userId="83c87b516d5b4dbd" providerId="LiveId" clId="{7C75ED11-8CEE-4B5B-9E71-ECB96BA7F87B}" dt="2017-12-14T12:43:17.263" v="452" actId="1076"/>
      <pc:docMkLst>
        <pc:docMk/>
      </pc:docMkLst>
      <pc:sldChg chg="modSp">
        <pc:chgData name="Daniel Schumi" userId="83c87b516d5b4dbd" providerId="LiveId" clId="{7C75ED11-8CEE-4B5B-9E71-ECB96BA7F87B}" dt="2017-12-14T10:56:55.935" v="1" actId="20577"/>
        <pc:sldMkLst>
          <pc:docMk/>
          <pc:sldMk cId="3183478789" sldId="257"/>
        </pc:sldMkLst>
        <pc:spChg chg="mod">
          <ac:chgData name="Daniel Schumi" userId="83c87b516d5b4dbd" providerId="LiveId" clId="{7C75ED11-8CEE-4B5B-9E71-ECB96BA7F87B}" dt="2017-12-14T10:56:55.935" v="1" actId="20577"/>
          <ac:spMkLst>
            <pc:docMk/>
            <pc:sldMk cId="3183478789" sldId="257"/>
            <ac:spMk id="6" creationId="{5CFD7EFA-6CC4-462D-938C-22AEB39D5AFB}"/>
          </ac:spMkLst>
        </pc:spChg>
      </pc:sldChg>
      <pc:sldChg chg="addSp delSp modSp">
        <pc:chgData name="Daniel Schumi" userId="83c87b516d5b4dbd" providerId="LiveId" clId="{7C75ED11-8CEE-4B5B-9E71-ECB96BA7F87B}" dt="2017-12-14T11:58:36.334" v="405" actId="20577"/>
        <pc:sldMkLst>
          <pc:docMk/>
          <pc:sldMk cId="4255835885" sldId="258"/>
        </pc:sldMkLst>
        <pc:spChg chg="add del mod">
          <ac:chgData name="Daniel Schumi" userId="83c87b516d5b4dbd" providerId="LiveId" clId="{7C75ED11-8CEE-4B5B-9E71-ECB96BA7F87B}" dt="2017-12-14T11:57:42.642" v="336" actId="767"/>
          <ac:spMkLst>
            <pc:docMk/>
            <pc:sldMk cId="4255835885" sldId="258"/>
            <ac:spMk id="2" creationId="{5DD90687-83C2-42D1-B1E6-9D0FA68025E7}"/>
          </ac:spMkLst>
        </pc:spChg>
        <pc:spChg chg="mod">
          <ac:chgData name="Daniel Schumi" userId="83c87b516d5b4dbd" providerId="LiveId" clId="{7C75ED11-8CEE-4B5B-9E71-ECB96BA7F87B}" dt="2017-12-14T10:57:14.093" v="11" actId="20577"/>
          <ac:spMkLst>
            <pc:docMk/>
            <pc:sldMk cId="4255835885" sldId="258"/>
            <ac:spMk id="4" creationId="{137B3DD0-E0AC-486F-BFDD-09EE55A59635}"/>
          </ac:spMkLst>
        </pc:spChg>
        <pc:spChg chg="add del mod">
          <ac:chgData name="Daniel Schumi" userId="83c87b516d5b4dbd" providerId="LiveId" clId="{7C75ED11-8CEE-4B5B-9E71-ECB96BA7F87B}" dt="2017-12-14T11:58:36.334" v="405" actId="20577"/>
          <ac:spMkLst>
            <pc:docMk/>
            <pc:sldMk cId="4255835885" sldId="258"/>
            <ac:spMk id="5" creationId="{4A2642D2-5C58-473E-8E7E-7D1898F22175}"/>
          </ac:spMkLst>
        </pc:spChg>
        <pc:picChg chg="add del mod">
          <ac:chgData name="Daniel Schumi" userId="83c87b516d5b4dbd" providerId="LiveId" clId="{7C75ED11-8CEE-4B5B-9E71-ECB96BA7F87B}" dt="2017-12-14T11:57:46.067" v="340"/>
          <ac:picMkLst>
            <pc:docMk/>
            <pc:sldMk cId="4255835885" sldId="258"/>
            <ac:picMk id="1026" creationId="{30344280-27D3-46CD-8876-5C3EBDCA2098}"/>
          </ac:picMkLst>
        </pc:picChg>
        <pc:picChg chg="add mod">
          <ac:chgData name="Daniel Schumi" userId="83c87b516d5b4dbd" providerId="LiveId" clId="{7C75ED11-8CEE-4B5B-9E71-ECB96BA7F87B}" dt="2017-12-14T11:58:06.178" v="342" actId="1076"/>
          <ac:picMkLst>
            <pc:docMk/>
            <pc:sldMk cId="4255835885" sldId="258"/>
            <ac:picMk id="1028" creationId="{ACA3AC42-B988-44AF-97FC-27E73F01B7EB}"/>
          </ac:picMkLst>
        </pc:picChg>
      </pc:sldChg>
      <pc:sldChg chg="addSp delSp modSp">
        <pc:chgData name="Daniel Schumi" userId="83c87b516d5b4dbd" providerId="LiveId" clId="{7C75ED11-8CEE-4B5B-9E71-ECB96BA7F87B}" dt="2017-12-14T12:09:15.718" v="426" actId="14100"/>
        <pc:sldMkLst>
          <pc:docMk/>
          <pc:sldMk cId="3955438291" sldId="259"/>
        </pc:sldMkLst>
        <pc:spChg chg="add del">
          <ac:chgData name="Daniel Schumi" userId="83c87b516d5b4dbd" providerId="LiveId" clId="{7C75ED11-8CEE-4B5B-9E71-ECB96BA7F87B}" dt="2017-12-14T11:58:52.163" v="407"/>
          <ac:spMkLst>
            <pc:docMk/>
            <pc:sldMk cId="3955438291" sldId="259"/>
            <ac:spMk id="2" creationId="{576AF8A9-02A5-46BE-964C-71AB894E4C4A}"/>
          </ac:spMkLst>
        </pc:spChg>
        <pc:spChg chg="add del">
          <ac:chgData name="Daniel Schumi" userId="83c87b516d5b4dbd" providerId="LiveId" clId="{7C75ED11-8CEE-4B5B-9E71-ECB96BA7F87B}" dt="2017-12-14T11:59:06.155" v="409"/>
          <ac:spMkLst>
            <pc:docMk/>
            <pc:sldMk cId="3955438291" sldId="259"/>
            <ac:spMk id="3" creationId="{73F5C8CD-8776-4635-8FAB-911D3E63959C}"/>
          </ac:spMkLst>
        </pc:spChg>
        <pc:spChg chg="mod">
          <ac:chgData name="Daniel Schumi" userId="83c87b516d5b4dbd" providerId="LiveId" clId="{7C75ED11-8CEE-4B5B-9E71-ECB96BA7F87B}" dt="2017-12-14T10:57:30.173" v="48" actId="20577"/>
          <ac:spMkLst>
            <pc:docMk/>
            <pc:sldMk cId="3955438291" sldId="259"/>
            <ac:spMk id="4" creationId="{137B3DD0-E0AC-486F-BFDD-09EE55A59635}"/>
          </ac:spMkLst>
        </pc:spChg>
        <pc:spChg chg="add del">
          <ac:chgData name="Daniel Schumi" userId="83c87b516d5b4dbd" providerId="LiveId" clId="{7C75ED11-8CEE-4B5B-9E71-ECB96BA7F87B}" dt="2017-12-14T12:02:20.614" v="410"/>
          <ac:spMkLst>
            <pc:docMk/>
            <pc:sldMk cId="3955438291" sldId="259"/>
            <ac:spMk id="5" creationId="{4A2642D2-5C58-473E-8E7E-7D1898F22175}"/>
          </ac:spMkLst>
        </pc:spChg>
        <pc:spChg chg="add del mod">
          <ac:chgData name="Daniel Schumi" userId="83c87b516d5b4dbd" providerId="LiveId" clId="{7C75ED11-8CEE-4B5B-9E71-ECB96BA7F87B}" dt="2017-12-14T12:02:51.261" v="417" actId="478"/>
          <ac:spMkLst>
            <pc:docMk/>
            <pc:sldMk cId="3955438291" sldId="259"/>
            <ac:spMk id="6" creationId="{041E59C8-CD5F-478E-9E58-51A1CBB0B544}"/>
          </ac:spMkLst>
        </pc:spChg>
        <pc:spChg chg="add del mod">
          <ac:chgData name="Daniel Schumi" userId="83c87b516d5b4dbd" providerId="LiveId" clId="{7C75ED11-8CEE-4B5B-9E71-ECB96BA7F87B}" dt="2017-12-14T12:09:11.274" v="424"/>
          <ac:spMkLst>
            <pc:docMk/>
            <pc:sldMk cId="3955438291" sldId="259"/>
            <ac:spMk id="8" creationId="{9AFEEB19-A5E9-452F-9350-B9E0E28CC36D}"/>
          </ac:spMkLst>
        </pc:spChg>
        <pc:spChg chg="add del">
          <ac:chgData name="Daniel Schumi" userId="83c87b516d5b4dbd" providerId="LiveId" clId="{7C75ED11-8CEE-4B5B-9E71-ECB96BA7F87B}" dt="2017-12-14T12:08:30.264" v="419"/>
          <ac:spMkLst>
            <pc:docMk/>
            <pc:sldMk cId="3955438291" sldId="259"/>
            <ac:spMk id="9" creationId="{12BC7DA7-F9D7-472C-B260-2FE81D52D4A0}"/>
          </ac:spMkLst>
        </pc:spChg>
        <pc:picChg chg="add del mod">
          <ac:chgData name="Daniel Schumi" userId="83c87b516d5b4dbd" providerId="LiveId" clId="{7C75ED11-8CEE-4B5B-9E71-ECB96BA7F87B}" dt="2017-12-14T12:08:48.230" v="423"/>
          <ac:picMkLst>
            <pc:docMk/>
            <pc:sldMk cId="3955438291" sldId="259"/>
            <ac:picMk id="10" creationId="{2BFB7F58-D1AD-4EB7-9D68-7BED9ED48FF5}"/>
          </ac:picMkLst>
        </pc:picChg>
        <pc:picChg chg="add mod">
          <ac:chgData name="Daniel Schumi" userId="83c87b516d5b4dbd" providerId="LiveId" clId="{7C75ED11-8CEE-4B5B-9E71-ECB96BA7F87B}" dt="2017-12-14T12:09:15.718" v="426" actId="14100"/>
          <ac:picMkLst>
            <pc:docMk/>
            <pc:sldMk cId="3955438291" sldId="259"/>
            <ac:picMk id="11" creationId="{76D82E50-F652-434A-8639-3282558DFDE5}"/>
          </ac:picMkLst>
        </pc:picChg>
      </pc:sldChg>
      <pc:sldChg chg="addSp delSp modSp">
        <pc:chgData name="Daniel Schumi" userId="83c87b516d5b4dbd" providerId="LiveId" clId="{7C75ED11-8CEE-4B5B-9E71-ECB96BA7F87B}" dt="2017-12-14T12:42:02.013" v="431" actId="1076"/>
        <pc:sldMkLst>
          <pc:docMk/>
          <pc:sldMk cId="2602014449" sldId="260"/>
        </pc:sldMkLst>
        <pc:spChg chg="mod">
          <ac:chgData name="Daniel Schumi" userId="83c87b516d5b4dbd" providerId="LiveId" clId="{7C75ED11-8CEE-4B5B-9E71-ECB96BA7F87B}" dt="2017-12-14T10:57:43.653" v="79" actId="20577"/>
          <ac:spMkLst>
            <pc:docMk/>
            <pc:sldMk cId="2602014449" sldId="260"/>
            <ac:spMk id="4" creationId="{137B3DD0-E0AC-486F-BFDD-09EE55A59635}"/>
          </ac:spMkLst>
        </pc:spChg>
        <pc:spChg chg="del">
          <ac:chgData name="Daniel Schumi" userId="83c87b516d5b4dbd" providerId="LiveId" clId="{7C75ED11-8CEE-4B5B-9E71-ECB96BA7F87B}" dt="2017-12-14T12:41:55.262" v="428"/>
          <ac:spMkLst>
            <pc:docMk/>
            <pc:sldMk cId="2602014449" sldId="260"/>
            <ac:spMk id="5" creationId="{4A2642D2-5C58-473E-8E7E-7D1898F22175}"/>
          </ac:spMkLst>
        </pc:spChg>
        <pc:picChg chg="add mod">
          <ac:chgData name="Daniel Schumi" userId="83c87b516d5b4dbd" providerId="LiveId" clId="{7C75ED11-8CEE-4B5B-9E71-ECB96BA7F87B}" dt="2017-12-14T12:42:02.013" v="431" actId="1076"/>
          <ac:picMkLst>
            <pc:docMk/>
            <pc:sldMk cId="2602014449" sldId="260"/>
            <ac:picMk id="2" creationId="{5546ECEA-B853-443A-B102-64611A34B272}"/>
          </ac:picMkLst>
        </pc:picChg>
      </pc:sldChg>
      <pc:sldChg chg="addSp delSp modSp">
        <pc:chgData name="Daniel Schumi" userId="83c87b516d5b4dbd" providerId="LiveId" clId="{7C75ED11-8CEE-4B5B-9E71-ECB96BA7F87B}" dt="2017-12-14T12:42:18.370" v="436" actId="1076"/>
        <pc:sldMkLst>
          <pc:docMk/>
          <pc:sldMk cId="1916617430" sldId="261"/>
        </pc:sldMkLst>
        <pc:spChg chg="mod">
          <ac:chgData name="Daniel Schumi" userId="83c87b516d5b4dbd" providerId="LiveId" clId="{7C75ED11-8CEE-4B5B-9E71-ECB96BA7F87B}" dt="2017-12-14T10:57:52.153" v="99" actId="20577"/>
          <ac:spMkLst>
            <pc:docMk/>
            <pc:sldMk cId="1916617430" sldId="261"/>
            <ac:spMk id="4" creationId="{137B3DD0-E0AC-486F-BFDD-09EE55A59635}"/>
          </ac:spMkLst>
        </pc:spChg>
        <pc:spChg chg="del">
          <ac:chgData name="Daniel Schumi" userId="83c87b516d5b4dbd" providerId="LiveId" clId="{7C75ED11-8CEE-4B5B-9E71-ECB96BA7F87B}" dt="2017-12-14T12:42:12.986" v="432"/>
          <ac:spMkLst>
            <pc:docMk/>
            <pc:sldMk cId="1916617430" sldId="261"/>
            <ac:spMk id="5" creationId="{4A2642D2-5C58-473E-8E7E-7D1898F22175}"/>
          </ac:spMkLst>
        </pc:spChg>
        <pc:picChg chg="add mod">
          <ac:chgData name="Daniel Schumi" userId="83c87b516d5b4dbd" providerId="LiveId" clId="{7C75ED11-8CEE-4B5B-9E71-ECB96BA7F87B}" dt="2017-12-14T12:42:18.370" v="436" actId="1076"/>
          <ac:picMkLst>
            <pc:docMk/>
            <pc:sldMk cId="1916617430" sldId="261"/>
            <ac:picMk id="2" creationId="{931E16DB-A1D8-4988-95CC-8256C5A154E2}"/>
          </ac:picMkLst>
        </pc:picChg>
      </pc:sldChg>
      <pc:sldChg chg="addSp delSp modSp">
        <pc:chgData name="Daniel Schumi" userId="83c87b516d5b4dbd" providerId="LiveId" clId="{7C75ED11-8CEE-4B5B-9E71-ECB96BA7F87B}" dt="2017-12-14T12:43:01.671" v="448" actId="1076"/>
        <pc:sldMkLst>
          <pc:docMk/>
          <pc:sldMk cId="3119892576" sldId="262"/>
        </pc:sldMkLst>
        <pc:spChg chg="mod">
          <ac:chgData name="Daniel Schumi" userId="83c87b516d5b4dbd" providerId="LiveId" clId="{7C75ED11-8CEE-4B5B-9E71-ECB96BA7F87B}" dt="2017-12-14T10:58:01.793" v="111" actId="20577"/>
          <ac:spMkLst>
            <pc:docMk/>
            <pc:sldMk cId="3119892576" sldId="262"/>
            <ac:spMk id="4" creationId="{137B3DD0-E0AC-486F-BFDD-09EE55A59635}"/>
          </ac:spMkLst>
        </pc:spChg>
        <pc:spChg chg="del">
          <ac:chgData name="Daniel Schumi" userId="83c87b516d5b4dbd" providerId="LiveId" clId="{7C75ED11-8CEE-4B5B-9E71-ECB96BA7F87B}" dt="2017-12-14T12:42:33.782" v="437"/>
          <ac:spMkLst>
            <pc:docMk/>
            <pc:sldMk cId="3119892576" sldId="262"/>
            <ac:spMk id="5" creationId="{4A2642D2-5C58-473E-8E7E-7D1898F22175}"/>
          </ac:spMkLst>
        </pc:spChg>
        <pc:picChg chg="add mod">
          <ac:chgData name="Daniel Schumi" userId="83c87b516d5b4dbd" providerId="LiveId" clId="{7C75ED11-8CEE-4B5B-9E71-ECB96BA7F87B}" dt="2017-12-14T12:43:01.671" v="448" actId="1076"/>
          <ac:picMkLst>
            <pc:docMk/>
            <pc:sldMk cId="3119892576" sldId="262"/>
            <ac:picMk id="2" creationId="{A76FF1D0-599D-4909-92DA-7848447E2728}"/>
          </ac:picMkLst>
        </pc:picChg>
        <pc:picChg chg="add mod">
          <ac:chgData name="Daniel Schumi" userId="83c87b516d5b4dbd" providerId="LiveId" clId="{7C75ED11-8CEE-4B5B-9E71-ECB96BA7F87B}" dt="2017-12-14T12:42:58.634" v="445" actId="1076"/>
          <ac:picMkLst>
            <pc:docMk/>
            <pc:sldMk cId="3119892576" sldId="262"/>
            <ac:picMk id="3" creationId="{F7091DE9-D049-49D1-837D-F4D9799CFD47}"/>
          </ac:picMkLst>
        </pc:picChg>
      </pc:sldChg>
      <pc:sldChg chg="addSp delSp modSp add">
        <pc:chgData name="Daniel Schumi" userId="83c87b516d5b4dbd" providerId="LiveId" clId="{7C75ED11-8CEE-4B5B-9E71-ECB96BA7F87B}" dt="2017-12-14T12:43:17.263" v="452" actId="1076"/>
        <pc:sldMkLst>
          <pc:docMk/>
          <pc:sldMk cId="1512967277" sldId="263"/>
        </pc:sldMkLst>
        <pc:spChg chg="mod">
          <ac:chgData name="Daniel Schumi" userId="83c87b516d5b4dbd" providerId="LiveId" clId="{7C75ED11-8CEE-4B5B-9E71-ECB96BA7F87B}" dt="2017-12-14T11:01:52.273" v="128" actId="20577"/>
          <ac:spMkLst>
            <pc:docMk/>
            <pc:sldMk cId="1512967277" sldId="263"/>
            <ac:spMk id="4" creationId="{137B3DD0-E0AC-486F-BFDD-09EE55A59635}"/>
          </ac:spMkLst>
        </pc:spChg>
        <pc:spChg chg="del">
          <ac:chgData name="Daniel Schumi" userId="83c87b516d5b4dbd" providerId="LiveId" clId="{7C75ED11-8CEE-4B5B-9E71-ECB96BA7F87B}" dt="2017-12-14T12:43:12.081" v="449"/>
          <ac:spMkLst>
            <pc:docMk/>
            <pc:sldMk cId="1512967277" sldId="263"/>
            <ac:spMk id="5" creationId="{4A2642D2-5C58-473E-8E7E-7D1898F22175}"/>
          </ac:spMkLst>
        </pc:spChg>
        <pc:picChg chg="add mod">
          <ac:chgData name="Daniel Schumi" userId="83c87b516d5b4dbd" providerId="LiveId" clId="{7C75ED11-8CEE-4B5B-9E71-ECB96BA7F87B}" dt="2017-12-14T12:43:17.263" v="452" actId="1076"/>
          <ac:picMkLst>
            <pc:docMk/>
            <pc:sldMk cId="1512967277" sldId="263"/>
            <ac:picMk id="2" creationId="{82C06829-8068-4F8D-8C75-D86E10BC16BA}"/>
          </ac:picMkLst>
        </pc:picChg>
      </pc:sldChg>
      <pc:sldChg chg="modSp add">
        <pc:chgData name="Daniel Schumi" userId="83c87b516d5b4dbd" providerId="LiveId" clId="{7C75ED11-8CEE-4B5B-9E71-ECB96BA7F87B}" dt="2017-12-14T11:02:05.053" v="150" actId="20577"/>
        <pc:sldMkLst>
          <pc:docMk/>
          <pc:sldMk cId="174768763" sldId="264"/>
        </pc:sldMkLst>
        <pc:spChg chg="mod">
          <ac:chgData name="Daniel Schumi" userId="83c87b516d5b4dbd" providerId="LiveId" clId="{7C75ED11-8CEE-4B5B-9E71-ECB96BA7F87B}" dt="2017-12-14T11:02:05.053" v="150" actId="20577"/>
          <ac:spMkLst>
            <pc:docMk/>
            <pc:sldMk cId="174768763" sldId="264"/>
            <ac:spMk id="4" creationId="{137B3DD0-E0AC-486F-BFDD-09EE55A59635}"/>
          </ac:spMkLst>
        </pc:spChg>
      </pc:sldChg>
      <pc:sldChg chg="modSp add">
        <pc:chgData name="Daniel Schumi" userId="83c87b516d5b4dbd" providerId="LiveId" clId="{7C75ED11-8CEE-4B5B-9E71-ECB96BA7F87B}" dt="2017-12-14T11:02:11.162" v="163" actId="20577"/>
        <pc:sldMkLst>
          <pc:docMk/>
          <pc:sldMk cId="2979345618" sldId="265"/>
        </pc:sldMkLst>
        <pc:spChg chg="mod">
          <ac:chgData name="Daniel Schumi" userId="83c87b516d5b4dbd" providerId="LiveId" clId="{7C75ED11-8CEE-4B5B-9E71-ECB96BA7F87B}" dt="2017-12-14T11:02:11.162" v="163" actId="20577"/>
          <ac:spMkLst>
            <pc:docMk/>
            <pc:sldMk cId="2979345618" sldId="265"/>
            <ac:spMk id="4" creationId="{137B3DD0-E0AC-486F-BFDD-09EE55A59635}"/>
          </ac:spMkLst>
        </pc:spChg>
      </pc:sldChg>
      <pc:sldChg chg="modSp add">
        <pc:chgData name="Daniel Schumi" userId="83c87b516d5b4dbd" providerId="LiveId" clId="{7C75ED11-8CEE-4B5B-9E71-ECB96BA7F87B}" dt="2017-12-14T11:04:22.511" v="322" actId="20577"/>
        <pc:sldMkLst>
          <pc:docMk/>
          <pc:sldMk cId="2491750412" sldId="266"/>
        </pc:sldMkLst>
        <pc:spChg chg="mod">
          <ac:chgData name="Daniel Schumi" userId="83c87b516d5b4dbd" providerId="LiveId" clId="{7C75ED11-8CEE-4B5B-9E71-ECB96BA7F87B}" dt="2017-12-14T11:04:22.511" v="322" actId="20577"/>
          <ac:spMkLst>
            <pc:docMk/>
            <pc:sldMk cId="2491750412" sldId="266"/>
            <ac:spMk id="4" creationId="{137B3DD0-E0AC-486F-BFDD-09EE55A59635}"/>
          </ac:spMkLst>
        </pc:spChg>
        <pc:spChg chg="mod">
          <ac:chgData name="Daniel Schumi" userId="83c87b516d5b4dbd" providerId="LiveId" clId="{7C75ED11-8CEE-4B5B-9E71-ECB96BA7F87B}" dt="2017-12-14T11:04:18.906" v="315" actId="20577"/>
          <ac:spMkLst>
            <pc:docMk/>
            <pc:sldMk cId="2491750412" sldId="266"/>
            <ac:spMk id="5" creationId="{4A2642D2-5C58-473E-8E7E-7D1898F22175}"/>
          </ac:spMkLst>
        </pc:spChg>
      </pc:sldChg>
      <pc:sldChg chg="modSp add del ord">
        <pc:chgData name="Daniel Schumi" userId="83c87b516d5b4dbd" providerId="LiveId" clId="{7C75ED11-8CEE-4B5B-9E71-ECB96BA7F87B}" dt="2017-12-14T12:30:41.249" v="427" actId="2696"/>
        <pc:sldMkLst>
          <pc:docMk/>
          <pc:sldMk cId="4047047529" sldId="267"/>
        </pc:sldMkLst>
        <pc:spChg chg="mod">
          <ac:chgData name="Daniel Schumi" userId="83c87b516d5b4dbd" providerId="LiveId" clId="{7C75ED11-8CEE-4B5B-9E71-ECB96BA7F87B}" dt="2017-12-14T11:04:36.702" v="328" actId="20577"/>
          <ac:spMkLst>
            <pc:docMk/>
            <pc:sldMk cId="4047047529" sldId="267"/>
            <ac:spMk id="4" creationId="{137B3DD0-E0AC-486F-BFDD-09EE55A5963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6C58F0-5B08-4CC3-82EE-D54F70A75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D138446-CABA-40E2-9A95-E20521EE47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4C8CD3-7F3D-4CD7-A68B-8A7992495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4F13-5364-483A-A2C7-3F7527CD2796}" type="datetimeFigureOut">
              <a:rPr lang="de-CH" smtClean="0"/>
              <a:t>14.12.2017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E34403-AF8E-4373-8913-29968EB7E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2A90AB-87E8-4AA8-A755-00D1B92C1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AFF7-B64A-409B-8BF1-9F37925A9D4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55008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EB4969-15EC-433F-ADA2-8E3CD9EEE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B874692-9558-4A62-AFDE-7DA4718B66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E839D1-45A6-46E2-A41B-E7FBCCA53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4F13-5364-483A-A2C7-3F7527CD2796}" type="datetimeFigureOut">
              <a:rPr lang="de-CH" smtClean="0"/>
              <a:t>14.12.2017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5728A4-86E8-46D4-851E-96F94F932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554EAA-8D1F-4D18-B7A9-388F25086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AFF7-B64A-409B-8BF1-9F37925A9D4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11260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01D7BE5-721C-444B-9366-B44CED4B38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3A9A8AD-A66B-4846-8C81-CA70832AB3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34C760-9E5A-4A27-A9EF-95518E107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4F13-5364-483A-A2C7-3F7527CD2796}" type="datetimeFigureOut">
              <a:rPr lang="de-CH" smtClean="0"/>
              <a:t>14.12.2017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CD8A0D-98E1-4598-A9AA-CC428BED2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49943E-9630-4A45-98F4-106DA8950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AFF7-B64A-409B-8BF1-9F37925A9D4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1050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9654F7-82B3-40FC-8CA3-A7FF07CE7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CFFDBA-68A6-4F5F-BDAD-B6B2D86CE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5124E6-8AB8-4EDB-BEAC-D70227F9B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4F13-5364-483A-A2C7-3F7527CD2796}" type="datetimeFigureOut">
              <a:rPr lang="de-CH" smtClean="0"/>
              <a:t>14.12.2017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BFBE54-58FB-47DD-BD22-1D9D2F0FB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FF809C-3F35-45DF-B237-63C6F74DA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AFF7-B64A-409B-8BF1-9F37925A9D4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75051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882FBB-E505-4EC3-BF79-3D1AF8CDC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3093C51-8428-40A7-A5CB-342937E3D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DAEAF9-516B-4DB0-A93A-5964B20F0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4F13-5364-483A-A2C7-3F7527CD2796}" type="datetimeFigureOut">
              <a:rPr lang="de-CH" smtClean="0"/>
              <a:t>14.12.2017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631725-580C-4A2E-B6A2-45C123FCB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AAD5AE-C467-4691-8721-657B73A04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AFF7-B64A-409B-8BF1-9F37925A9D4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84046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372905-ED90-456F-8C6F-78566F85C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83A26C-25A8-4834-A0D5-2711785C86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7BFD93F-8489-4C7F-972B-18447C0A7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7BC433-5820-49B4-AED3-5779FFD5F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4F13-5364-483A-A2C7-3F7527CD2796}" type="datetimeFigureOut">
              <a:rPr lang="de-CH" smtClean="0"/>
              <a:t>14.12.2017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A064ED2-AE10-434D-A09D-17815DD0B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B82AA21-0F33-4FB9-ADA8-ED0152015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AFF7-B64A-409B-8BF1-9F37925A9D4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35686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D6846B-F2CA-435A-BFC3-40B2F7541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1F6E976-C173-4865-A5E1-4C13C74E5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2AD35FA-67E0-4AE3-8DB8-C56E59F8C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034CB05-A8F9-4007-A596-DCF1100293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243CCE2-8967-4D1A-9BCB-8CE35EA4D8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DC04696-DF78-4443-BF91-A8DB79B49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4F13-5364-483A-A2C7-3F7527CD2796}" type="datetimeFigureOut">
              <a:rPr lang="de-CH" smtClean="0"/>
              <a:t>14.12.2017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85017C1-A4BB-4E64-83AA-2EFE4A475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8D5B83C-307F-413D-BEC1-0E5402A5F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AFF7-B64A-409B-8BF1-9F37925A9D4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13981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0E3F25-D03E-4CD3-A729-0EE06951C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91BDCFC-FAAE-435D-B6EB-B02CFC9D9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4F13-5364-483A-A2C7-3F7527CD2796}" type="datetimeFigureOut">
              <a:rPr lang="de-CH" smtClean="0"/>
              <a:t>14.12.2017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5F8464E-BB05-4F91-940D-1F00C7A2E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8EE6BDE-0259-474F-A3C9-56D65FA42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AFF7-B64A-409B-8BF1-9F37925A9D4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12165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F9929F2-0DB9-4461-8AA4-4EDF89E88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4F13-5364-483A-A2C7-3F7527CD2796}" type="datetimeFigureOut">
              <a:rPr lang="de-CH" smtClean="0"/>
              <a:t>14.12.2017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9C247A0-2DC9-480D-976D-642A78C9E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095A755-2125-44D8-8D2D-014416F40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AFF7-B64A-409B-8BF1-9F37925A9D4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74198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C34013-105F-4567-8F3B-837E81D84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7C5D28-4C51-499B-9798-9E305F20C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1E4DD33-6EF7-4662-B7DB-2577CCBA9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DF9F0FC-0B30-43E4-A2B4-4A57D9DC2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4F13-5364-483A-A2C7-3F7527CD2796}" type="datetimeFigureOut">
              <a:rPr lang="de-CH" smtClean="0"/>
              <a:t>14.12.2017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73D8F3-DAE6-42C7-9761-765BE124A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BBF6762-FFF5-404D-84D3-7B1F245C6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AFF7-B64A-409B-8BF1-9F37925A9D4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48618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EAA51B-FA67-4861-9E55-DA83B2762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0018706-BFBD-4823-AA23-EFD756E9F8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38B4302-D69C-4F01-9D41-9D8721C8C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6C9F672-6ABA-4A22-AD85-E847FB7A6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4F13-5364-483A-A2C7-3F7527CD2796}" type="datetimeFigureOut">
              <a:rPr lang="de-CH" smtClean="0"/>
              <a:t>14.12.2017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DD5A7F-8FA8-4F5B-86C5-A7AE5F731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2A049AF-192B-4AC7-BD68-7A78BC2F3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AFF7-B64A-409B-8BF1-9F37925A9D4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29540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8A6D6F3-80DB-47D4-A852-49A70F30C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F4DD8C-9AF3-4F22-B2DB-C9E0CEC4B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C48D19-66F5-455A-84C9-AA50AFA3BC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44F13-5364-483A-A2C7-3F7527CD2796}" type="datetimeFigureOut">
              <a:rPr lang="de-CH" smtClean="0"/>
              <a:t>14.12.2017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F1EAED-325A-45EE-B82E-BA77C60D9B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2D18D9-F84F-417A-8C0B-F396BC84AB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AFF7-B64A-409B-8BF1-9F37925A9D4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8465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09FEB613-E1B8-4488-A0D2-D3899D74C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52" y="206612"/>
            <a:ext cx="4485392" cy="6411703"/>
          </a:xfrm>
          <a:prstGeom prst="rect">
            <a:avLst/>
          </a:prstGeom>
        </p:spPr>
      </p:pic>
      <p:sp>
        <p:nvSpPr>
          <p:cNvPr id="13" name="Titel 1">
            <a:extLst>
              <a:ext uri="{FF2B5EF4-FFF2-40B4-BE49-F238E27FC236}">
                <a16:creationId xmlns:a16="http://schemas.microsoft.com/office/drawing/2014/main" id="{B354B92C-B42A-425E-BE1D-1A0B07D6101F}"/>
              </a:ext>
            </a:extLst>
          </p:cNvPr>
          <p:cNvSpPr txBox="1">
            <a:spLocks/>
          </p:cNvSpPr>
          <p:nvPr/>
        </p:nvSpPr>
        <p:spPr>
          <a:xfrm>
            <a:off x="7257244" y="2534196"/>
            <a:ext cx="5014175" cy="2387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5400" b="1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838270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37B3DD0-E0AC-486F-BFDD-09EE55A59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Fazit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A2642D2-5C58-473E-8E7E-7D1898F22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79345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37B3DD0-E0AC-486F-BFDD-09EE55A59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Fazit Daniel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A2642D2-5C58-473E-8E7E-7D1898F22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  <a:p>
            <a:r>
              <a:rPr lang="de-CH" dirty="0"/>
              <a:t>Gewöhnungsbedürftig</a:t>
            </a:r>
          </a:p>
          <a:p>
            <a:endParaRPr lang="de-CH" dirty="0"/>
          </a:p>
          <a:p>
            <a:r>
              <a:rPr lang="de-CH" dirty="0"/>
              <a:t>Plötzlich keine «{ } ;» mehr</a:t>
            </a:r>
          </a:p>
          <a:p>
            <a:endParaRPr lang="de-CH" dirty="0"/>
          </a:p>
          <a:p>
            <a:r>
              <a:rPr lang="de-CH" dirty="0"/>
              <a:t>Aber viel potenzial mit List </a:t>
            </a:r>
            <a:r>
              <a:rPr lang="de-CH" dirty="0" err="1"/>
              <a:t>comprehension</a:t>
            </a:r>
            <a:r>
              <a:rPr lang="de-CH" dirty="0"/>
              <a:t> und Decorators</a:t>
            </a:r>
          </a:p>
        </p:txBody>
      </p:sp>
    </p:spTree>
    <p:extLst>
      <p:ext uri="{BB962C8B-B14F-4D97-AF65-F5344CB8AC3E}">
        <p14:creationId xmlns:p14="http://schemas.microsoft.com/office/powerpoint/2010/main" val="2491750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3DCE31-2D2D-49AE-959B-CE148EA64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Geschichte &amp; Verbreitung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CFD7EFA-6CC4-462D-938C-22AEB39D5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de-CH" dirty="0"/>
          </a:p>
          <a:p>
            <a:r>
              <a:rPr lang="de-CH" dirty="0"/>
              <a:t>Monty Pythons Flying Circus</a:t>
            </a:r>
          </a:p>
          <a:p>
            <a:endParaRPr lang="de-CH" dirty="0"/>
          </a:p>
          <a:p>
            <a:r>
              <a:rPr lang="de-CH" dirty="0"/>
              <a:t>Python 2.x / 3.x</a:t>
            </a:r>
          </a:p>
          <a:p>
            <a:endParaRPr lang="de-CH" dirty="0"/>
          </a:p>
          <a:p>
            <a:r>
              <a:rPr lang="de-CH" dirty="0" err="1"/>
              <a:t>Tiobe</a:t>
            </a:r>
            <a:r>
              <a:rPr lang="de-CH" dirty="0"/>
              <a:t> Rang 4 (Rating: 3.777%)</a:t>
            </a:r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83478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37B3DD0-E0AC-486F-BFDD-09EE55A59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Einrückung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A2642D2-5C58-473E-8E7E-7D1898F22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Spaces und Tabs möglich</a:t>
            </a:r>
          </a:p>
          <a:p>
            <a:endParaRPr lang="de-CH" dirty="0"/>
          </a:p>
          <a:p>
            <a:r>
              <a:rPr lang="de-CH" dirty="0"/>
              <a:t>Python 3 erlaubt keine Mischung mehr</a:t>
            </a:r>
          </a:p>
        </p:txBody>
      </p:sp>
      <p:pic>
        <p:nvPicPr>
          <p:cNvPr id="1028" name="Picture 4" descr="https://camo.githubusercontent.com/d54e0da3eee21d7ff0bad80541019c77fad7ba8d/687474703a2f2f6d65682e736368697a6f6672656e692e636f2f696d672f746162732d7370616365732d626f74682e706e67">
            <a:extLst>
              <a:ext uri="{FF2B5EF4-FFF2-40B4-BE49-F238E27FC236}">
                <a16:creationId xmlns:a16="http://schemas.microsoft.com/office/drawing/2014/main" id="{ACA3AC42-B988-44AF-97FC-27E73F01B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264" y="365125"/>
            <a:ext cx="4762500" cy="635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5835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37B3DD0-E0AC-486F-BFDD-09EE55A59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Typisierung &amp; Duck </a:t>
            </a:r>
            <a:r>
              <a:rPr lang="de-CH" dirty="0" err="1"/>
              <a:t>Typing</a:t>
            </a:r>
            <a:endParaRPr lang="de-CH" dirty="0"/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76D82E50-F652-434A-8639-3282558DFD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54548"/>
            <a:ext cx="10673828" cy="378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438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37B3DD0-E0AC-486F-BFDD-09EE55A59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Yield-Anweisung &amp; Generatoren</a:t>
            </a:r>
          </a:p>
        </p:txBody>
      </p:sp>
      <p:pic>
        <p:nvPicPr>
          <p:cNvPr id="2" name="Inhaltsplatzhalter 1">
            <a:extLst>
              <a:ext uri="{FF2B5EF4-FFF2-40B4-BE49-F238E27FC236}">
                <a16:creationId xmlns:a16="http://schemas.microsoft.com/office/drawing/2014/main" id="{5546ECEA-B853-443A-B102-64611A34B2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32587"/>
            <a:ext cx="10850164" cy="2271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014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37B3DD0-E0AC-486F-BFDD-09EE55A59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List </a:t>
            </a:r>
            <a:r>
              <a:rPr lang="de-CH" dirty="0" err="1"/>
              <a:t>comprehension</a:t>
            </a:r>
            <a:endParaRPr lang="de-CH" dirty="0"/>
          </a:p>
        </p:txBody>
      </p:sp>
      <p:pic>
        <p:nvPicPr>
          <p:cNvPr id="2" name="Inhaltsplatzhalter 1">
            <a:extLst>
              <a:ext uri="{FF2B5EF4-FFF2-40B4-BE49-F238E27FC236}">
                <a16:creationId xmlns:a16="http://schemas.microsoft.com/office/drawing/2014/main" id="{931E16DB-A1D8-4988-95CC-8256C5A154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35512"/>
            <a:ext cx="11119712" cy="2353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617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37B3DD0-E0AC-486F-BFDD-09EE55A59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Decorators</a:t>
            </a:r>
          </a:p>
        </p:txBody>
      </p:sp>
      <p:pic>
        <p:nvPicPr>
          <p:cNvPr id="2" name="Inhaltsplatzhalter 1">
            <a:extLst>
              <a:ext uri="{FF2B5EF4-FFF2-40B4-BE49-F238E27FC236}">
                <a16:creationId xmlns:a16="http://schemas.microsoft.com/office/drawing/2014/main" id="{A76FF1D0-599D-4909-92DA-7848447E27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5194" y="609330"/>
            <a:ext cx="7729415" cy="4169987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F7091DE9-D049-49D1-837D-F4D9799CF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009" y="5096407"/>
            <a:ext cx="8429687" cy="157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892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37B3DD0-E0AC-486F-BFDD-09EE55A59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Function</a:t>
            </a:r>
            <a:r>
              <a:rPr lang="de-CH" dirty="0"/>
              <a:t> </a:t>
            </a:r>
            <a:r>
              <a:rPr lang="de-CH" dirty="0" err="1"/>
              <a:t>caching</a:t>
            </a:r>
            <a:endParaRPr lang="de-CH" dirty="0"/>
          </a:p>
        </p:txBody>
      </p:sp>
      <p:pic>
        <p:nvPicPr>
          <p:cNvPr id="2" name="Inhaltsplatzhalter 1">
            <a:extLst>
              <a:ext uri="{FF2B5EF4-FFF2-40B4-BE49-F238E27FC236}">
                <a16:creationId xmlns:a16="http://schemas.microsoft.com/office/drawing/2014/main" id="{82C06829-8068-4F8D-8C75-D86E10BC16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97833"/>
            <a:ext cx="10687867" cy="314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967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37B3DD0-E0AC-486F-BFDD-09EE55A59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Fazit Team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A2642D2-5C58-473E-8E7E-7D1898F22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4768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Microsoft Office PowerPoint</Application>
  <PresentationFormat>Breitbild</PresentationFormat>
  <Paragraphs>26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PowerPoint-Präsentation</vt:lpstr>
      <vt:lpstr>Geschichte &amp; Verbreitung</vt:lpstr>
      <vt:lpstr>Einrückung</vt:lpstr>
      <vt:lpstr>Typisierung &amp; Duck Typing</vt:lpstr>
      <vt:lpstr>Yield-Anweisung &amp; Generatoren</vt:lpstr>
      <vt:lpstr>List comprehension</vt:lpstr>
      <vt:lpstr>Decorators</vt:lpstr>
      <vt:lpstr>Function caching</vt:lpstr>
      <vt:lpstr>Fazit Team</vt:lpstr>
      <vt:lpstr>Fazit</vt:lpstr>
      <vt:lpstr>Fazit Daniel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Schumi</dc:creator>
  <cp:lastModifiedBy>Daniel Schumi</cp:lastModifiedBy>
  <cp:revision>2</cp:revision>
  <dcterms:created xsi:type="dcterms:W3CDTF">2017-12-14T10:43:30Z</dcterms:created>
  <dcterms:modified xsi:type="dcterms:W3CDTF">2017-12-14T12:43:20Z</dcterms:modified>
</cp:coreProperties>
</file>