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3691660"/>
            <a:ext cx="2058263" cy="140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3691660"/>
            <a:ext cx="2058263" cy="1405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5169978"/>
            <a:ext cx="2058263" cy="1405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5169978"/>
            <a:ext cx="2058263" cy="1405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2205852"/>
            <a:ext cx="2058263" cy="140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9" y="714055"/>
            <a:ext cx="2058263" cy="1405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2213341"/>
            <a:ext cx="2058263" cy="140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1560" y="1009546"/>
            <a:ext cx="788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CG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556" y="2562252"/>
            <a:ext cx="187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DCG-N</a:t>
            </a:r>
            <a:endParaRPr lang="en-US" sz="4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74468" y="961998"/>
            <a:ext cx="582672" cy="184305"/>
            <a:chOff x="266681" y="1788636"/>
            <a:chExt cx="582672" cy="184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81" y="1789441"/>
              <a:ext cx="183445" cy="1834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86" y="1788636"/>
              <a:ext cx="183445" cy="1834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45" y="1788636"/>
              <a:ext cx="183445" cy="1834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08" y="1789496"/>
              <a:ext cx="183445" cy="18344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307783" y="2554763"/>
            <a:ext cx="187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DCG-S</a:t>
            </a:r>
            <a:endParaRPr lang="en-US" sz="4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900134" y="2518207"/>
            <a:ext cx="315450" cy="184250"/>
            <a:chOff x="415908" y="2637920"/>
            <a:chExt cx="315450" cy="1842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087877" y="2519192"/>
            <a:ext cx="315450" cy="184250"/>
            <a:chOff x="415908" y="2637920"/>
            <a:chExt cx="315450" cy="18425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0516" y="4040571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DCG-NG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36189" y="4040571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DCG-AR</a:t>
            </a:r>
            <a:endParaRPr lang="en-US" sz="4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99" y="5518889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COS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96755" y="5518889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G3</a:t>
            </a:r>
            <a:endParaRPr lang="en-US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246" y="55265"/>
            <a:ext cx="42550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7 Personal Calendars</a:t>
            </a:r>
            <a:endParaRPr lang="en-US" sz="32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941921" y="5518889"/>
            <a:ext cx="315450" cy="184250"/>
            <a:chOff x="415908" y="2637920"/>
            <a:chExt cx="315450" cy="18425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79" y="4036613"/>
            <a:ext cx="183445" cy="1834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6" y="4036613"/>
            <a:ext cx="183445" cy="1834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78" y="5518888"/>
            <a:ext cx="183445" cy="1834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72" y="1706718"/>
            <a:ext cx="5790024" cy="395434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359298" y="3027029"/>
            <a:ext cx="1987826" cy="154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47124" y="55264"/>
            <a:ext cx="58448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Executive Engagement Calendar</a:t>
            </a:r>
            <a:endParaRPr lang="en-US" sz="3200" b="1" dirty="0"/>
          </a:p>
        </p:txBody>
      </p:sp>
      <p:sp>
        <p:nvSpPr>
          <p:cNvPr id="3" name="Curved Down Arrow 2"/>
          <p:cNvSpPr/>
          <p:nvPr/>
        </p:nvSpPr>
        <p:spPr>
          <a:xfrm>
            <a:off x="3964736" y="670531"/>
            <a:ext cx="3167583" cy="9106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Down Arrow 38"/>
          <p:cNvSpPr/>
          <p:nvPr/>
        </p:nvSpPr>
        <p:spPr>
          <a:xfrm rot="10800000">
            <a:off x="4255017" y="5786566"/>
            <a:ext cx="3085106" cy="963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0"/>
            <a:ext cx="10726310" cy="68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9962" y="1847207"/>
            <a:ext cx="10515600" cy="2774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185" y="1976734"/>
            <a:ext cx="8806733" cy="246553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That’s Where We need You and Your Team!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316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10515600" cy="448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Dashboard using data available from calendar events that will help the 4-star General make informed decisions for next quarter.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954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1477" y="1481313"/>
            <a:ext cx="6089819" cy="38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748" y="1481313"/>
            <a:ext cx="5420498" cy="38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48" y="155750"/>
            <a:ext cx="11042821" cy="1325563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79" y="1740116"/>
            <a:ext cx="5266037" cy="311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Tonight</a:t>
            </a:r>
            <a:endParaRPr lang="en-US" sz="3600" dirty="0"/>
          </a:p>
          <a:p>
            <a:pPr marL="457200" lvl="1" indent="0">
              <a:buNone/>
            </a:pPr>
            <a:r>
              <a:rPr lang="en-US" sz="3200" dirty="0"/>
              <a:t>5:00PM: Meet &amp; Greet</a:t>
            </a:r>
          </a:p>
          <a:p>
            <a:pPr marL="457200" lvl="1" indent="0">
              <a:buNone/>
            </a:pPr>
            <a:r>
              <a:rPr lang="en-US" sz="3200" dirty="0"/>
              <a:t>5:30PM: Event Presentation</a:t>
            </a:r>
          </a:p>
          <a:p>
            <a:pPr marL="457200" lvl="1" indent="0">
              <a:buNone/>
            </a:pPr>
            <a:r>
              <a:rPr lang="en-US" sz="3200" dirty="0"/>
              <a:t>6:00PM: Dinner &amp; Hack</a:t>
            </a:r>
          </a:p>
          <a:p>
            <a:pPr marL="457200" lvl="1" indent="0">
              <a:buNone/>
            </a:pPr>
            <a:r>
              <a:rPr lang="en-US" sz="3200" b="1" dirty="0"/>
              <a:t>9:00PM: Final </a:t>
            </a:r>
            <a:r>
              <a:rPr lang="en-US" sz="3200" b="1" dirty="0" smtClean="0"/>
              <a:t>Questions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939482" y="1750284"/>
            <a:ext cx="5964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Tomorrow</a:t>
            </a:r>
            <a:endParaRPr lang="en-US" sz="3600" dirty="0"/>
          </a:p>
          <a:p>
            <a:pPr lvl="1"/>
            <a:r>
              <a:rPr lang="en-US" sz="3200" dirty="0"/>
              <a:t>8:00am: Breakfast</a:t>
            </a:r>
          </a:p>
          <a:p>
            <a:pPr lvl="1"/>
            <a:r>
              <a:rPr lang="en-US" sz="3200" b="1" dirty="0"/>
              <a:t>10:00am: Project Submission</a:t>
            </a:r>
          </a:p>
          <a:p>
            <a:pPr lvl="1"/>
            <a:r>
              <a:rPr lang="en-US" sz="3200" dirty="0"/>
              <a:t>11:00am: Top 3 teams pitch</a:t>
            </a:r>
          </a:p>
          <a:p>
            <a:pPr lvl="1"/>
            <a:r>
              <a:rPr lang="en-US" sz="3200" b="1" dirty="0"/>
              <a:t>11:30am: Winners Announced</a:t>
            </a:r>
          </a:p>
          <a:p>
            <a:pPr lvl="1"/>
            <a:r>
              <a:rPr lang="en-US" sz="3200" dirty="0"/>
              <a:t>12:00pm: Event Closeout</a:t>
            </a:r>
          </a:p>
        </p:txBody>
      </p:sp>
    </p:spTree>
    <p:extLst>
      <p:ext uri="{BB962C8B-B14F-4D97-AF65-F5344CB8AC3E}">
        <p14:creationId xmlns:p14="http://schemas.microsoft.com/office/powerpoint/2010/main" val="4565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79" y="805521"/>
            <a:ext cx="7914012" cy="51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10515600" cy="448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Visit our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repo /</a:t>
            </a:r>
            <a:r>
              <a:rPr lang="en-US" sz="3600" dirty="0" err="1" smtClean="0"/>
              <a:t>disruptArmy</a:t>
            </a:r>
            <a:r>
              <a:rPr lang="en-US" sz="3600" dirty="0" smtClean="0"/>
              <a:t>/30 SEP 2016 </a:t>
            </a:r>
            <a:r>
              <a:rPr lang="en-US" sz="3600" dirty="0" smtClean="0"/>
              <a:t>for mock data and requirements list.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 will be around for questions/concerns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 Arial</vt:lpstr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That’s Where We need You and Your Team!</vt:lpstr>
      <vt:lpstr>High Level Requirement</vt:lpstr>
      <vt:lpstr>Timeline</vt:lpstr>
      <vt:lpstr>PowerPoint Presentation</vt:lpstr>
      <vt:lpstr>Resources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Merzi, Anees M CPT MIL USA USARPAC</dc:creator>
  <cp:keywords>No Restrictions</cp:keywords>
  <cp:lastModifiedBy>Merzi, Dania</cp:lastModifiedBy>
  <cp:revision>19</cp:revision>
  <dcterms:created xsi:type="dcterms:W3CDTF">2016-09-27T23:42:13Z</dcterms:created>
  <dcterms:modified xsi:type="dcterms:W3CDTF">2016-10-02T23:56:26Z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a0f9f1fd-fdf9-4fd5-a38f-0e420d1a38ff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