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4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Participants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5:00PM</c:v>
                </c:pt>
                <c:pt idx="1">
                  <c:v>6:00PM</c:v>
                </c:pt>
                <c:pt idx="2">
                  <c:v>7:00PM</c:v>
                </c:pt>
                <c:pt idx="3">
                  <c:v>8:00PM</c:v>
                </c:pt>
                <c:pt idx="4">
                  <c:v>9:00PM</c:v>
                </c:pt>
                <c:pt idx="5">
                  <c:v>10:00PM</c:v>
                </c:pt>
                <c:pt idx="6">
                  <c:v>11:00PM</c:v>
                </c:pt>
                <c:pt idx="7">
                  <c:v>12:00AM</c:v>
                </c:pt>
                <c:pt idx="8">
                  <c:v>1:00AM</c:v>
                </c:pt>
                <c:pt idx="9">
                  <c:v>2:00AM</c:v>
                </c:pt>
                <c:pt idx="10">
                  <c:v>10:00AM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41</c:v>
                </c:pt>
                <c:pt idx="1">
                  <c:v>41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36</c:v>
                </c:pt>
                <c:pt idx="6">
                  <c:v>33</c:v>
                </c:pt>
                <c:pt idx="7">
                  <c:v>30</c:v>
                </c:pt>
                <c:pt idx="8">
                  <c:v>27</c:v>
                </c:pt>
                <c:pt idx="9">
                  <c:v>24</c:v>
                </c:pt>
                <c:pt idx="10">
                  <c:v>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063168"/>
        <c:axId val="8618728"/>
      </c:lineChart>
      <c:catAx>
        <c:axId val="27606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8728"/>
        <c:crosses val="autoZero"/>
        <c:auto val="1"/>
        <c:lblAlgn val="ctr"/>
        <c:lblOffset val="100"/>
        <c:noMultiLvlLbl val="0"/>
      </c:catAx>
      <c:valAx>
        <c:axId val="861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06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A65B-038E-480F-B03F-EA8BD257FFC1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250" y="1537290"/>
            <a:ext cx="7293575" cy="3577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252" y="1846882"/>
            <a:ext cx="72935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8:00am</a:t>
            </a:r>
            <a:r>
              <a:rPr lang="en-US" sz="3600" dirty="0"/>
              <a:t>: Breakfast</a:t>
            </a:r>
          </a:p>
          <a:p>
            <a:pPr lvl="1"/>
            <a:r>
              <a:rPr lang="en-US" sz="3600" b="1" dirty="0" smtClean="0"/>
              <a:t>10:30am</a:t>
            </a:r>
            <a:r>
              <a:rPr lang="en-US" sz="3600" b="1" dirty="0"/>
              <a:t>: Project Submission</a:t>
            </a:r>
          </a:p>
          <a:p>
            <a:pPr lvl="1"/>
            <a:r>
              <a:rPr lang="en-US" sz="3600" dirty="0"/>
              <a:t>11:00am: Top 3 teams pitch</a:t>
            </a:r>
          </a:p>
          <a:p>
            <a:pPr lvl="1"/>
            <a:r>
              <a:rPr lang="en-US" sz="3600" b="1" dirty="0"/>
              <a:t>11:30am: Winners Announced</a:t>
            </a:r>
          </a:p>
          <a:p>
            <a:pPr lvl="1"/>
            <a:r>
              <a:rPr lang="en-US" sz="3600" dirty="0"/>
              <a:t>12:00pm: Event Closeout</a:t>
            </a:r>
          </a:p>
        </p:txBody>
      </p:sp>
    </p:spTree>
    <p:extLst>
      <p:ext uri="{BB962C8B-B14F-4D97-AF65-F5344CB8AC3E}">
        <p14:creationId xmlns:p14="http://schemas.microsoft.com/office/powerpoint/2010/main" val="4565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687710" y="545913"/>
            <a:ext cx="1839870" cy="1295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59819" y="122954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36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5477785" y="519857"/>
            <a:ext cx="1839870" cy="1295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8889" y="1203487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10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267860" y="545913"/>
            <a:ext cx="1839870" cy="1295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2705" y="772312"/>
            <a:ext cx="974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Teams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32044" y="74625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Submissions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779469" y="772312"/>
            <a:ext cx="1656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Participants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72289" y="122954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12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2267860" y="2069598"/>
            <a:ext cx="8259720" cy="447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980689162"/>
              </p:ext>
            </p:extLst>
          </p:nvPr>
        </p:nvGraphicFramePr>
        <p:xfrm>
          <a:off x="2748803" y="2297543"/>
          <a:ext cx="7297834" cy="401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Rectangle 26"/>
          <p:cNvSpPr/>
          <p:nvPr/>
        </p:nvSpPr>
        <p:spPr>
          <a:xfrm>
            <a:off x="8048624" y="2447925"/>
            <a:ext cx="1876425" cy="3867806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6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7412" y="2291029"/>
            <a:ext cx="8537799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FEEDBACK FOR NEXT EVENT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4822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 Arial</vt:lpstr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FOR NEXT EVENT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Merzi, Anees M CPT MIL USA USARPAC</dc:creator>
  <cp:keywords>No Restrictions</cp:keywords>
  <cp:lastModifiedBy>Merzi, Dania</cp:lastModifiedBy>
  <cp:revision>27</cp:revision>
  <dcterms:created xsi:type="dcterms:W3CDTF">2016-09-27T23:42:13Z</dcterms:created>
  <dcterms:modified xsi:type="dcterms:W3CDTF">2016-10-02T23:49:15Z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85bc5b8c-f361-4722-b651-b21d1dd32e52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