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4" r:id="rId5"/>
    <p:sldId id="269" r:id="rId6"/>
    <p:sldId id="268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slide" Target="slides/slide13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5:00PM</c:v>
                </c:pt>
                <c:pt idx="1">
                  <c:v>6:00PM</c:v>
                </c:pt>
                <c:pt idx="2">
                  <c:v>7:00PM</c:v>
                </c:pt>
                <c:pt idx="3">
                  <c:v>8:00PM</c:v>
                </c:pt>
                <c:pt idx="4">
                  <c:v>9:00PM</c:v>
                </c:pt>
                <c:pt idx="5">
                  <c:v>10:00PM</c:v>
                </c:pt>
                <c:pt idx="6">
                  <c:v>11:00PM</c:v>
                </c:pt>
                <c:pt idx="7">
                  <c:v>12:00AM</c:v>
                </c:pt>
                <c:pt idx="8">
                  <c:v>1:00AM</c:v>
                </c:pt>
                <c:pt idx="9">
                  <c:v>2:00AM</c:v>
                </c:pt>
                <c:pt idx="10">
                  <c:v>10:00AM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41</c:v>
                </c:pt>
                <c:pt idx="1">
                  <c:v>41</c:v>
                </c:pt>
                <c:pt idx="2">
                  <c:v>38</c:v>
                </c:pt>
                <c:pt idx="3">
                  <c:v>37</c:v>
                </c:pt>
                <c:pt idx="4">
                  <c:v>36</c:v>
                </c:pt>
                <c:pt idx="5">
                  <c:v>36</c:v>
                </c:pt>
                <c:pt idx="6">
                  <c:v>33</c:v>
                </c:pt>
                <c:pt idx="7">
                  <c:v>30</c:v>
                </c:pt>
                <c:pt idx="8">
                  <c:v>27</c:v>
                </c:pt>
                <c:pt idx="9">
                  <c:v>24</c:v>
                </c:pt>
                <c:pt idx="10">
                  <c:v>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2676024"/>
        <c:axId val="402670928"/>
      </c:lineChart>
      <c:catAx>
        <c:axId val="402676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670928"/>
        <c:auto val="1"/>
        <c:lblAlgn val="ctr"/>
        <c:lblOffset val="100"/>
        <c:noMultiLvlLbl val="0"/>
      </c:catAx>
      <c:valAx>
        <c:axId val="40267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67602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A65B-038E-480F-B03F-EA8BD257FFC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0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8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93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2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8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7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3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5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9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7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5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6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1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2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4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7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1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1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8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6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1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9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7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51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0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6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6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5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2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8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0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0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4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3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3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6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19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5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3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4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6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2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9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3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1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7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3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1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1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250" y="1537290"/>
            <a:ext cx="7293575" cy="3577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252" y="1846882"/>
            <a:ext cx="72935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</a:t>
            </a:r>
            <a:r>
              <a:rPr lang="en-US" sz="3600" dirty="0" smtClean="0"/>
              <a:t>8:00am</a:t>
            </a:r>
            <a:r>
              <a:rPr lang="en-US" sz="3600" dirty="0"/>
              <a:t>: Breakfast</a:t>
            </a:r>
          </a:p>
          <a:p>
            <a:pPr lvl="1"/>
            <a:r>
              <a:rPr lang="en-US" sz="3600" b="1" dirty="0" smtClean="0"/>
              <a:t>10:30am</a:t>
            </a:r>
            <a:r>
              <a:rPr lang="en-US" sz="3600" b="1" dirty="0"/>
              <a:t>: Project Submission</a:t>
            </a:r>
          </a:p>
          <a:p>
            <a:pPr lvl="1"/>
            <a:r>
              <a:rPr lang="en-US" sz="3600" dirty="0"/>
              <a:t>11:00am: Top 3 teams pitch</a:t>
            </a:r>
          </a:p>
          <a:p>
            <a:pPr lvl="1"/>
            <a:r>
              <a:rPr lang="en-US" sz="3600" b="1" dirty="0"/>
              <a:t>11:30am: Winners Announced</a:t>
            </a:r>
          </a:p>
          <a:p>
            <a:pPr lvl="1"/>
            <a:r>
              <a:rPr lang="en-US" sz="3600" dirty="0"/>
              <a:t>12:00pm: Event Closeout</a:t>
            </a:r>
          </a:p>
        </p:txBody>
      </p:sp>
    </p:spTree>
    <p:extLst>
      <p:ext uri="{BB962C8B-B14F-4D97-AF65-F5344CB8AC3E}">
        <p14:creationId xmlns:p14="http://schemas.microsoft.com/office/powerpoint/2010/main" val="45659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5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34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2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9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40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5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5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687710" y="545913"/>
            <a:ext cx="1839870" cy="129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59819" y="122954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36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5477785" y="519857"/>
            <a:ext cx="1839870" cy="129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26635" y="12034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7860" y="545913"/>
            <a:ext cx="1839870" cy="129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2705" y="772312"/>
            <a:ext cx="974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Teams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32044" y="74625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Submissions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779469" y="772312"/>
            <a:ext cx="1656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Participants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72289" y="1229543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12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2267860" y="2069598"/>
            <a:ext cx="8259720" cy="447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980689162"/>
              </p:ext>
            </p:extLst>
          </p:nvPr>
        </p:nvGraphicFramePr>
        <p:xfrm>
          <a:off x="2748803" y="2297543"/>
          <a:ext cx="7297834" cy="401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Rectangle 26"/>
          <p:cNvSpPr/>
          <p:nvPr/>
        </p:nvSpPr>
        <p:spPr>
          <a:xfrm>
            <a:off x="8048624" y="2447925"/>
            <a:ext cx="1876425" cy="3867806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6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5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8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8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1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87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2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2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98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7412" y="2291029"/>
            <a:ext cx="8537799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SUBMISSIONS SHOTS HERE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5932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99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6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2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9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63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0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7412" y="2291029"/>
            <a:ext cx="8537799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FEEDBACK FOR NEXT EVENT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4822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9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07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5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9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0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6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2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9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5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3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4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0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0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0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3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3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7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0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0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9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0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9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1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2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3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7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895</Words>
  <Application>Microsoft Office PowerPoint</Application>
  <PresentationFormat>Widescreen</PresentationFormat>
  <Paragraphs>486</Paragraphs>
  <Slides>133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9" baseType="lpstr">
      <vt:lpstr> Arial</vt:lpstr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SUBMISSIONS SHOTS HERE</vt:lpstr>
      <vt:lpstr>FEEDBACK FOR NEXT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Merzi, Anees M CPT MIL USA USARPAC</dc:creator>
  <cp:lastModifiedBy>IdeationRoom</cp:lastModifiedBy>
  <cp:revision>26</cp:revision>
  <dcterms:created xsi:type="dcterms:W3CDTF">2016-09-27T23:42:13Z</dcterms:created>
  <dcterms:modified xsi:type="dcterms:W3CDTF">2016-10-01T18:03:06Z</dcterms:modified>
</cp:coreProperties>
</file>