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9d79fa5f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9d79fa5f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9d79fa5f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9d79fa5f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9d79fa5f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9d79fa5f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9d79fa5f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9d79fa5f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3bab45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b3bab45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81735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Develop For Her - 4.0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061043" y="2484250"/>
            <a:ext cx="3021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&lt; THEME SELECTED &gt;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00" y="160025"/>
            <a:ext cx="1841600" cy="9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00" y="160024"/>
            <a:ext cx="1118602" cy="6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172792" y="3180875"/>
            <a:ext cx="2798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&lt; TEAM NAME &gt;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2229199" y="3877500"/>
            <a:ext cx="5000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&lt; UNIVERSITY NAME , CITY &gt;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43425" y="4579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643425" y="1587357"/>
            <a:ext cx="8222100" cy="30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Brief your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Explanation of why the problem is important or relevant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Objectives or goals for addressing the problem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THE SOLUTION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type="title"/>
          </p:nvPr>
        </p:nvSpPr>
        <p:spPr>
          <a:xfrm>
            <a:off x="460950" y="1053227"/>
            <a:ext cx="8222100" cy="27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solution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must include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 brief description on what the solution is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How do you think the solution is relevant to the problem you have chosen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are the outcomes you expect out of this solution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HOW IT WORKS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460950" y="1196402"/>
            <a:ext cx="8222100" cy="27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 process flow chart or simulated image of prototype or any relevant image related to your idea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How do you plan to make your solution work ?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are the steps you may follow 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TECH STACK USED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256450" y="1119875"/>
            <a:ext cx="8222100" cy="3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Guidelines: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Mention all the programming languages, frameworks, tools, libraries your team is planning to use to develop the prototype.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is/are the domains covered in the solution ?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is the tech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you will be using for front-end, backend, database, API calls etc.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BUSINESS PROSPECT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title"/>
          </p:nvPr>
        </p:nvSpPr>
        <p:spPr>
          <a:xfrm>
            <a:off x="256450" y="1119875"/>
            <a:ext cx="8222100" cy="3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Who are your target audience?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Why would they be willing to use it?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How feasible is your solution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What are some business applications?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