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034046-9A08-40D6-B3C7-3F22FE1BE86E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0251C-D3D2-496E-B162-5D8883B94E9C}">
      <dgm:prSet phldrT="[Text]"/>
      <dgm:spPr/>
      <dgm:t>
        <a:bodyPr/>
        <a:lstStyle/>
        <a:p>
          <a:r>
            <a:rPr lang="en-US" dirty="0" smtClean="0"/>
            <a:t>Device</a:t>
          </a:r>
          <a:endParaRPr lang="en-US" dirty="0"/>
        </a:p>
      </dgm:t>
    </dgm:pt>
    <dgm:pt modelId="{E52E599F-B61B-47F4-9710-1DB5A2885225}" type="parTrans" cxnId="{26339777-75B2-4749-BF7B-AB61F3CC9D3A}">
      <dgm:prSet/>
      <dgm:spPr/>
      <dgm:t>
        <a:bodyPr/>
        <a:lstStyle/>
        <a:p>
          <a:endParaRPr lang="en-US"/>
        </a:p>
      </dgm:t>
    </dgm:pt>
    <dgm:pt modelId="{F4316BC9-BF2B-4E9A-AB96-7ABC0CCBA4B3}" type="sibTrans" cxnId="{26339777-75B2-4749-BF7B-AB61F3CC9D3A}">
      <dgm:prSet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control</a:t>
          </a:r>
          <a:endParaRPr lang="en-US" dirty="0"/>
        </a:p>
      </dgm:t>
    </dgm:pt>
    <dgm:pt modelId="{25AFDC2A-8E89-40BF-A15F-1F3A1C2D4BE0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Additional Speaker(s)</a:t>
          </a:r>
          <a:endParaRPr lang="en-US" dirty="0"/>
        </a:p>
      </dgm:t>
    </dgm:pt>
    <dgm:pt modelId="{01BE250D-7C28-4669-9EDD-BA1C9261B78C}" type="parTrans" cxnId="{F84813E1-89CA-4B6F-84EC-EB9A674BDAA3}">
      <dgm:prSet/>
      <dgm:spPr/>
      <dgm:t>
        <a:bodyPr/>
        <a:lstStyle/>
        <a:p>
          <a:endParaRPr lang="en-US"/>
        </a:p>
      </dgm:t>
    </dgm:pt>
    <dgm:pt modelId="{2B91DCCA-BDE8-4FC0-AE71-E6246181468F}" type="sibTrans" cxnId="{F84813E1-89CA-4B6F-84EC-EB9A674BDAA3}">
      <dgm:prSet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pairing</a:t>
          </a:r>
          <a:endParaRPr lang="en-US" dirty="0"/>
        </a:p>
      </dgm:t>
    </dgm:pt>
    <dgm:pt modelId="{02826BC6-F501-4E34-814D-1FDA253674DA}">
      <dgm:prSet phldrT="[Text]"/>
      <dgm:spPr/>
      <dgm:t>
        <a:bodyPr/>
        <a:lstStyle/>
        <a:p>
          <a:r>
            <a:rPr lang="en-US" dirty="0" smtClean="0"/>
            <a:t>Main Speaker</a:t>
          </a:r>
          <a:endParaRPr lang="en-US" dirty="0"/>
        </a:p>
      </dgm:t>
    </dgm:pt>
    <dgm:pt modelId="{216BA54C-8DB3-403C-9A4A-2C6602E12B13}" type="parTrans" cxnId="{2B099B5A-358F-4061-977A-EE57757F68DE}">
      <dgm:prSet/>
      <dgm:spPr/>
      <dgm:t>
        <a:bodyPr/>
        <a:lstStyle/>
        <a:p>
          <a:endParaRPr lang="en-US"/>
        </a:p>
      </dgm:t>
    </dgm:pt>
    <dgm:pt modelId="{FB9CDE52-C4B1-48E4-8B94-4396960D3EC5}" type="sibTrans" cxnId="{2B099B5A-358F-4061-977A-EE57757F68DE}">
      <dgm:prSet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control</a:t>
          </a:r>
          <a:endParaRPr lang="en-US" dirty="0"/>
        </a:p>
      </dgm:t>
    </dgm:pt>
    <dgm:pt modelId="{A3F38FA6-8F4C-4620-8DF6-B828CDB67DC7}" type="pres">
      <dgm:prSet presAssocID="{36034046-9A08-40D6-B3C7-3F22FE1BE86E}" presName="Name0" presStyleCnt="0">
        <dgm:presLayoutVars>
          <dgm:dir/>
          <dgm:resizeHandles val="exact"/>
        </dgm:presLayoutVars>
      </dgm:prSet>
      <dgm:spPr/>
    </dgm:pt>
    <dgm:pt modelId="{02BD011E-9096-4B1E-ADD8-C4815CBCBFD2}" type="pres">
      <dgm:prSet presAssocID="{E2F0251C-D3D2-496E-B162-5D8883B94E9C}" presName="node" presStyleLbl="node1" presStyleIdx="0" presStyleCnt="3">
        <dgm:presLayoutVars>
          <dgm:bulletEnabled val="1"/>
        </dgm:presLayoutVars>
      </dgm:prSet>
      <dgm:spPr/>
    </dgm:pt>
    <dgm:pt modelId="{3AD65B2F-CCC2-47D9-B632-1B1CFC96D81C}" type="pres">
      <dgm:prSet presAssocID="{F4316BC9-BF2B-4E9A-AB96-7ABC0CCBA4B3}" presName="sibTrans" presStyleLbl="sibTrans2D1" presStyleIdx="0" presStyleCnt="3" custScaleX="130816" custScaleY="105280" custLinFactNeighborX="6012" custLinFactNeighborY="-9239"/>
      <dgm:spPr/>
    </dgm:pt>
    <dgm:pt modelId="{84281653-61FA-4B9C-B17F-144A4C58A8C4}" type="pres">
      <dgm:prSet presAssocID="{F4316BC9-BF2B-4E9A-AB96-7ABC0CCBA4B3}" presName="connectorText" presStyleLbl="sibTrans2D1" presStyleIdx="0" presStyleCnt="3"/>
      <dgm:spPr/>
    </dgm:pt>
    <dgm:pt modelId="{44A19211-AAC6-47F0-A7AE-CEE9426925E4}" type="pres">
      <dgm:prSet presAssocID="{25AFDC2A-8E89-40BF-A15F-1F3A1C2D4BE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BDBBC4-C448-4040-B345-8ED7E304346B}" type="pres">
      <dgm:prSet presAssocID="{2B91DCCA-BDE8-4FC0-AE71-E6246181468F}" presName="sibTrans" presStyleLbl="sibTrans2D1" presStyleIdx="1" presStyleCnt="3" custLinFactNeighborX="0"/>
      <dgm:spPr/>
    </dgm:pt>
    <dgm:pt modelId="{19135603-F27E-46E9-A161-E570C71555F9}" type="pres">
      <dgm:prSet presAssocID="{2B91DCCA-BDE8-4FC0-AE71-E6246181468F}" presName="connectorText" presStyleLbl="sibTrans2D1" presStyleIdx="1" presStyleCnt="3"/>
      <dgm:spPr/>
    </dgm:pt>
    <dgm:pt modelId="{43A2BDF4-AF10-41D4-A798-862DCEB3731F}" type="pres">
      <dgm:prSet presAssocID="{02826BC6-F501-4E34-814D-1FDA253674D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67D700-9FD3-491D-8859-BF87DD40F449}" type="pres">
      <dgm:prSet presAssocID="{FB9CDE52-C4B1-48E4-8B94-4396960D3EC5}" presName="sibTrans" presStyleLbl="sibTrans2D1" presStyleIdx="2" presStyleCnt="3" custScaleX="128288" custScaleY="97102"/>
      <dgm:spPr/>
    </dgm:pt>
    <dgm:pt modelId="{FA8284A3-1B83-48D2-A3CA-443080DB171F}" type="pres">
      <dgm:prSet presAssocID="{FB9CDE52-C4B1-48E4-8B94-4396960D3EC5}" presName="connectorText" presStyleLbl="sibTrans2D1" presStyleIdx="2" presStyleCnt="3"/>
      <dgm:spPr/>
    </dgm:pt>
  </dgm:ptLst>
  <dgm:cxnLst>
    <dgm:cxn modelId="{DB011AD4-BDD1-4315-ADC2-258871C3858F}" type="presOf" srcId="{25AFDC2A-8E89-40BF-A15F-1F3A1C2D4BE0}" destId="{44A19211-AAC6-47F0-A7AE-CEE9426925E4}" srcOrd="0" destOrd="0" presId="urn:microsoft.com/office/officeart/2005/8/layout/cycle7"/>
    <dgm:cxn modelId="{3505C39A-9DB6-42A3-816E-20CE99DEFDA5}" type="presOf" srcId="{E2F0251C-D3D2-496E-B162-5D8883B94E9C}" destId="{02BD011E-9096-4B1E-ADD8-C4815CBCBFD2}" srcOrd="0" destOrd="0" presId="urn:microsoft.com/office/officeart/2005/8/layout/cycle7"/>
    <dgm:cxn modelId="{47B9A82F-257A-4254-99CE-EA00EAE5A7E0}" type="presOf" srcId="{F4316BC9-BF2B-4E9A-AB96-7ABC0CCBA4B3}" destId="{84281653-61FA-4B9C-B17F-144A4C58A8C4}" srcOrd="1" destOrd="0" presId="urn:microsoft.com/office/officeart/2005/8/layout/cycle7"/>
    <dgm:cxn modelId="{26339777-75B2-4749-BF7B-AB61F3CC9D3A}" srcId="{36034046-9A08-40D6-B3C7-3F22FE1BE86E}" destId="{E2F0251C-D3D2-496E-B162-5D8883B94E9C}" srcOrd="0" destOrd="0" parTransId="{E52E599F-B61B-47F4-9710-1DB5A2885225}" sibTransId="{F4316BC9-BF2B-4E9A-AB96-7ABC0CCBA4B3}"/>
    <dgm:cxn modelId="{4D0844B7-60A0-4E80-8239-20108A9C4E20}" type="presOf" srcId="{02826BC6-F501-4E34-814D-1FDA253674DA}" destId="{43A2BDF4-AF10-41D4-A798-862DCEB3731F}" srcOrd="0" destOrd="0" presId="urn:microsoft.com/office/officeart/2005/8/layout/cycle7"/>
    <dgm:cxn modelId="{E078CC99-3881-4D68-839E-CAA9014C5508}" type="presOf" srcId="{2B91DCCA-BDE8-4FC0-AE71-E6246181468F}" destId="{19135603-F27E-46E9-A161-E570C71555F9}" srcOrd="1" destOrd="0" presId="urn:microsoft.com/office/officeart/2005/8/layout/cycle7"/>
    <dgm:cxn modelId="{F563B362-800B-4912-A29D-73748735AA2B}" type="presOf" srcId="{FB9CDE52-C4B1-48E4-8B94-4396960D3EC5}" destId="{FA8284A3-1B83-48D2-A3CA-443080DB171F}" srcOrd="1" destOrd="0" presId="urn:microsoft.com/office/officeart/2005/8/layout/cycle7"/>
    <dgm:cxn modelId="{36FA21FF-32D6-432F-A33C-FBFF2868454B}" type="presOf" srcId="{36034046-9A08-40D6-B3C7-3F22FE1BE86E}" destId="{A3F38FA6-8F4C-4620-8DF6-B828CDB67DC7}" srcOrd="0" destOrd="0" presId="urn:microsoft.com/office/officeart/2005/8/layout/cycle7"/>
    <dgm:cxn modelId="{FD517C7D-49DD-4378-B59E-5BFCC88D696C}" type="presOf" srcId="{F4316BC9-BF2B-4E9A-AB96-7ABC0CCBA4B3}" destId="{3AD65B2F-CCC2-47D9-B632-1B1CFC96D81C}" srcOrd="0" destOrd="0" presId="urn:microsoft.com/office/officeart/2005/8/layout/cycle7"/>
    <dgm:cxn modelId="{4CBDB6CB-D785-4B2E-B593-37E5F0712695}" type="presOf" srcId="{2B91DCCA-BDE8-4FC0-AE71-E6246181468F}" destId="{71BDBBC4-C448-4040-B345-8ED7E304346B}" srcOrd="0" destOrd="0" presId="urn:microsoft.com/office/officeart/2005/8/layout/cycle7"/>
    <dgm:cxn modelId="{6365BDED-3594-4C87-8B93-D92C79B04811}" type="presOf" srcId="{FB9CDE52-C4B1-48E4-8B94-4396960D3EC5}" destId="{2C67D700-9FD3-491D-8859-BF87DD40F449}" srcOrd="0" destOrd="0" presId="urn:microsoft.com/office/officeart/2005/8/layout/cycle7"/>
    <dgm:cxn modelId="{2B099B5A-358F-4061-977A-EE57757F68DE}" srcId="{36034046-9A08-40D6-B3C7-3F22FE1BE86E}" destId="{02826BC6-F501-4E34-814D-1FDA253674DA}" srcOrd="2" destOrd="0" parTransId="{216BA54C-8DB3-403C-9A4A-2C6602E12B13}" sibTransId="{FB9CDE52-C4B1-48E4-8B94-4396960D3EC5}"/>
    <dgm:cxn modelId="{F84813E1-89CA-4B6F-84EC-EB9A674BDAA3}" srcId="{36034046-9A08-40D6-B3C7-3F22FE1BE86E}" destId="{25AFDC2A-8E89-40BF-A15F-1F3A1C2D4BE0}" srcOrd="1" destOrd="0" parTransId="{01BE250D-7C28-4669-9EDD-BA1C9261B78C}" sibTransId="{2B91DCCA-BDE8-4FC0-AE71-E6246181468F}"/>
    <dgm:cxn modelId="{1A116ED6-01E0-45E1-B2A0-99FDE8242D3F}" type="presParOf" srcId="{A3F38FA6-8F4C-4620-8DF6-B828CDB67DC7}" destId="{02BD011E-9096-4B1E-ADD8-C4815CBCBFD2}" srcOrd="0" destOrd="0" presId="urn:microsoft.com/office/officeart/2005/8/layout/cycle7"/>
    <dgm:cxn modelId="{384E5D88-BD4E-44E5-9CD6-F329F9D419CD}" type="presParOf" srcId="{A3F38FA6-8F4C-4620-8DF6-B828CDB67DC7}" destId="{3AD65B2F-CCC2-47D9-B632-1B1CFC96D81C}" srcOrd="1" destOrd="0" presId="urn:microsoft.com/office/officeart/2005/8/layout/cycle7"/>
    <dgm:cxn modelId="{D90DADB2-63B4-4F1B-84E3-54EA5E9AC238}" type="presParOf" srcId="{3AD65B2F-CCC2-47D9-B632-1B1CFC96D81C}" destId="{84281653-61FA-4B9C-B17F-144A4C58A8C4}" srcOrd="0" destOrd="0" presId="urn:microsoft.com/office/officeart/2005/8/layout/cycle7"/>
    <dgm:cxn modelId="{F427B109-9EE5-48A9-871C-C9FF0EC40915}" type="presParOf" srcId="{A3F38FA6-8F4C-4620-8DF6-B828CDB67DC7}" destId="{44A19211-AAC6-47F0-A7AE-CEE9426925E4}" srcOrd="2" destOrd="0" presId="urn:microsoft.com/office/officeart/2005/8/layout/cycle7"/>
    <dgm:cxn modelId="{1A2C94C9-7FA3-4692-8277-DCEFF5369620}" type="presParOf" srcId="{A3F38FA6-8F4C-4620-8DF6-B828CDB67DC7}" destId="{71BDBBC4-C448-4040-B345-8ED7E304346B}" srcOrd="3" destOrd="0" presId="urn:microsoft.com/office/officeart/2005/8/layout/cycle7"/>
    <dgm:cxn modelId="{F85A48CF-AB13-486C-A6E5-9FD51BA6B145}" type="presParOf" srcId="{71BDBBC4-C448-4040-B345-8ED7E304346B}" destId="{19135603-F27E-46E9-A161-E570C71555F9}" srcOrd="0" destOrd="0" presId="urn:microsoft.com/office/officeart/2005/8/layout/cycle7"/>
    <dgm:cxn modelId="{B4353D70-70FB-4310-B3DE-A00998B1E456}" type="presParOf" srcId="{A3F38FA6-8F4C-4620-8DF6-B828CDB67DC7}" destId="{43A2BDF4-AF10-41D4-A798-862DCEB3731F}" srcOrd="4" destOrd="0" presId="urn:microsoft.com/office/officeart/2005/8/layout/cycle7"/>
    <dgm:cxn modelId="{F3423973-6538-40FD-8E37-405995672605}" type="presParOf" srcId="{A3F38FA6-8F4C-4620-8DF6-B828CDB67DC7}" destId="{2C67D700-9FD3-491D-8859-BF87DD40F449}" srcOrd="5" destOrd="0" presId="urn:microsoft.com/office/officeart/2005/8/layout/cycle7"/>
    <dgm:cxn modelId="{909698D6-07E7-42AF-A684-B319D777243D}" type="presParOf" srcId="{2C67D700-9FD3-491D-8859-BF87DD40F449}" destId="{FA8284A3-1B83-48D2-A3CA-443080DB171F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BD011E-9096-4B1E-ADD8-C4815CBCBFD2}">
      <dsp:nvSpPr>
        <dsp:cNvPr id="0" name=""/>
        <dsp:cNvSpPr/>
      </dsp:nvSpPr>
      <dsp:spPr>
        <a:xfrm>
          <a:off x="3528026" y="1018"/>
          <a:ext cx="1768860" cy="884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Device</a:t>
          </a:r>
          <a:endParaRPr lang="en-US" sz="2300" kern="1200" dirty="0"/>
        </a:p>
      </dsp:txBody>
      <dsp:txXfrm>
        <a:off x="3553930" y="26922"/>
        <a:ext cx="1717052" cy="832622"/>
      </dsp:txXfrm>
    </dsp:sp>
    <dsp:sp modelId="{3AD65B2F-CCC2-47D9-B632-1B1CFC96D81C}">
      <dsp:nvSpPr>
        <dsp:cNvPr id="0" name=""/>
        <dsp:cNvSpPr/>
      </dsp:nvSpPr>
      <dsp:spPr>
        <a:xfrm rot="3600000">
          <a:off x="4595201" y="1516603"/>
          <a:ext cx="1205955" cy="325894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control</a:t>
          </a:r>
          <a:endParaRPr lang="en-US" sz="1200" kern="1200" dirty="0"/>
        </a:p>
      </dsp:txBody>
      <dsp:txXfrm>
        <a:off x="4692969" y="1581782"/>
        <a:ext cx="1010419" cy="195536"/>
      </dsp:txXfrm>
    </dsp:sp>
    <dsp:sp modelId="{44A19211-AAC6-47F0-A7AE-CEE9426925E4}">
      <dsp:nvSpPr>
        <dsp:cNvPr id="0" name=""/>
        <dsp:cNvSpPr/>
      </dsp:nvSpPr>
      <dsp:spPr>
        <a:xfrm>
          <a:off x="4988626" y="2530851"/>
          <a:ext cx="1768860" cy="88443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Additional Speaker(s)</a:t>
          </a:r>
          <a:endParaRPr lang="en-US" sz="2300" kern="1200" dirty="0"/>
        </a:p>
      </dsp:txBody>
      <dsp:txXfrm>
        <a:off x="5014530" y="2556755"/>
        <a:ext cx="1717052" cy="832622"/>
      </dsp:txXfrm>
    </dsp:sp>
    <dsp:sp modelId="{71BDBBC4-C448-4040-B345-8ED7E304346B}">
      <dsp:nvSpPr>
        <dsp:cNvPr id="0" name=""/>
        <dsp:cNvSpPr/>
      </dsp:nvSpPr>
      <dsp:spPr>
        <a:xfrm rot="10800000">
          <a:off x="3951520" y="2818291"/>
          <a:ext cx="921871" cy="30955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pairing</a:t>
          </a:r>
          <a:endParaRPr lang="en-US" sz="1200" kern="1200" dirty="0"/>
        </a:p>
      </dsp:txBody>
      <dsp:txXfrm rot="10800000">
        <a:off x="4044385" y="2880201"/>
        <a:ext cx="736141" cy="185730"/>
      </dsp:txXfrm>
    </dsp:sp>
    <dsp:sp modelId="{43A2BDF4-AF10-41D4-A798-862DCEB3731F}">
      <dsp:nvSpPr>
        <dsp:cNvPr id="0" name=""/>
        <dsp:cNvSpPr/>
      </dsp:nvSpPr>
      <dsp:spPr>
        <a:xfrm>
          <a:off x="2067426" y="2530851"/>
          <a:ext cx="1768860" cy="884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Main Speaker</a:t>
          </a:r>
          <a:endParaRPr lang="en-US" sz="2300" kern="1200" dirty="0"/>
        </a:p>
      </dsp:txBody>
      <dsp:txXfrm>
        <a:off x="2093330" y="2556755"/>
        <a:ext cx="1717052" cy="832622"/>
      </dsp:txXfrm>
    </dsp:sp>
    <dsp:sp modelId="{2C67D700-9FD3-491D-8859-BF87DD40F449}">
      <dsp:nvSpPr>
        <dsp:cNvPr id="0" name=""/>
        <dsp:cNvSpPr/>
      </dsp:nvSpPr>
      <dsp:spPr>
        <a:xfrm rot="18000000">
          <a:off x="3090831" y="1557860"/>
          <a:ext cx="1182650" cy="300579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control</a:t>
          </a:r>
          <a:endParaRPr lang="en-US" sz="1200" kern="1200" dirty="0"/>
        </a:p>
      </dsp:txBody>
      <dsp:txXfrm>
        <a:off x="3181005" y="1617976"/>
        <a:ext cx="1002302" cy="1803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2/21/2016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2/21/2016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2/21/2016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2/21/2016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2/21/2016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2/21/2016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2/21/2016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2/21/2016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2/21/2016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Ambient Light with Harman Pulse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8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of Ambient Lighting for portable devices using Harman Pulse technology</a:t>
            </a:r>
          </a:p>
          <a:p>
            <a:r>
              <a:rPr lang="en-US" dirty="0" smtClean="0"/>
              <a:t>Get Ambient Light on the go for any content your are viewing on your laptop</a:t>
            </a:r>
          </a:p>
          <a:p>
            <a:r>
              <a:rPr lang="en-US" dirty="0" smtClean="0"/>
              <a:t>Uses Harman Pulse 2 display capabilities</a:t>
            </a:r>
          </a:p>
          <a:p>
            <a:r>
              <a:rPr lang="en-US" dirty="0" smtClean="0"/>
              <a:t>Works with one or multiple speakers simultaneously</a:t>
            </a:r>
          </a:p>
          <a:p>
            <a:r>
              <a:rPr lang="en-US" dirty="0" smtClean="0"/>
              <a:t>Automatic brightness adjustments using luminescence sensors and flowthings.io API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29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Ambient Light is cool because… </a:t>
            </a:r>
          </a:p>
          <a:p>
            <a:r>
              <a:rPr lang="en-US" dirty="0" smtClean="0"/>
              <a:t>Available only as part of high-end TVs or as a separate device</a:t>
            </a:r>
          </a:p>
          <a:p>
            <a:r>
              <a:rPr lang="en-US" dirty="0" smtClean="0"/>
              <a:t>Get it for free if you have Harman Pulse 2 speaker(s)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664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05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608536" cy="2286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Dark 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46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97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220608" cy="2286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4687824" cy="2286000"/>
          </a:xfrm>
        </p:spPr>
        <p:txBody>
          <a:bodyPr/>
          <a:lstStyle/>
          <a:p>
            <a:r>
              <a:rPr lang="en-US" dirty="0" smtClean="0"/>
              <a:t>Flowthings.io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62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434357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4066243" y="3408219"/>
            <a:ext cx="284084" cy="1562524"/>
            <a:chOff x="3527381" y="1247213"/>
            <a:chExt cx="309550" cy="921871"/>
          </a:xfrm>
          <a:solidFill>
            <a:schemeClr val="accent1"/>
          </a:solidFill>
        </p:grpSpPr>
        <p:sp>
          <p:nvSpPr>
            <p:cNvPr id="8" name="Left-Right Arrow 7"/>
            <p:cNvSpPr/>
            <p:nvPr/>
          </p:nvSpPr>
          <p:spPr>
            <a:xfrm rot="18000000">
              <a:off x="3221220" y="1553374"/>
              <a:ext cx="921871" cy="309550"/>
            </a:xfrm>
            <a:prstGeom prst="left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Left-Right Arrow 4"/>
            <p:cNvSpPr txBox="1"/>
            <p:nvPr/>
          </p:nvSpPr>
          <p:spPr>
            <a:xfrm rot="18000000">
              <a:off x="3314085" y="1615284"/>
              <a:ext cx="736141" cy="18573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dirty="0" smtClean="0"/>
                <a:t>sound</a:t>
              </a:r>
              <a:endParaRPr lang="en-US" sz="1300" kern="1200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8128001" y="2693303"/>
            <a:ext cx="1588654" cy="66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lowthings.io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0897275" y="5243427"/>
            <a:ext cx="794327" cy="554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lux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>
          <a:xfrm flipH="1" flipV="1">
            <a:off x="9980613" y="3606590"/>
            <a:ext cx="1313826" cy="163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1"/>
          </p:cNvCxnSpPr>
          <p:nvPr/>
        </p:nvCxnSpPr>
        <p:spPr>
          <a:xfrm flipH="1">
            <a:off x="6465455" y="3027460"/>
            <a:ext cx="1662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3057474">
            <a:off x="9629443" y="4047217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uminescence data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809254" y="269330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lux </a:t>
            </a:r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2364" y="3269673"/>
            <a:ext cx="3333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and brightness control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 rot="3581661">
            <a:off x="734594" y="2602794"/>
            <a:ext cx="300579" cy="1182650"/>
            <a:chOff x="3531866" y="1116825"/>
            <a:chExt cx="300579" cy="1182650"/>
          </a:xfrm>
        </p:grpSpPr>
        <p:sp>
          <p:nvSpPr>
            <p:cNvPr id="23" name="Left-Right Arrow 22"/>
            <p:cNvSpPr/>
            <p:nvPr/>
          </p:nvSpPr>
          <p:spPr>
            <a:xfrm rot="18000000">
              <a:off x="3090831" y="1557860"/>
              <a:ext cx="1182650" cy="300579"/>
            </a:xfrm>
            <a:prstGeom prst="leftRightArrow">
              <a:avLst>
                <a:gd name="adj1" fmla="val 60000"/>
                <a:gd name="adj2" fmla="val 50000"/>
              </a:avLst>
            </a:prstGeom>
            <a:solidFill>
              <a:schemeClr val="accent5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Left-Right Arrow 4"/>
            <p:cNvSpPr txBox="1"/>
            <p:nvPr/>
          </p:nvSpPr>
          <p:spPr>
            <a:xfrm rot="18000000">
              <a:off x="3181005" y="1617976"/>
              <a:ext cx="1002302" cy="1803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control</a:t>
              </a:r>
              <a:endParaRPr lang="en-US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46213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19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</TotalTime>
  <Words>121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Ambient Light with Harman Pulse 2</vt:lpstr>
      <vt:lpstr>What?</vt:lpstr>
      <vt:lpstr>Why?</vt:lpstr>
      <vt:lpstr>Demo</vt:lpstr>
      <vt:lpstr>Demo</vt:lpstr>
      <vt:lpstr>PowerPoint Presentation</vt:lpstr>
      <vt:lpstr>Demo</vt:lpstr>
      <vt:lpstr>How?</vt:lpstr>
      <vt:lpstr>Processing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Ambient Light with Harman Pulse 2</dc:title>
  <dc:creator>Alexander Tsoi</dc:creator>
  <cp:lastModifiedBy>Alexander Tsoi</cp:lastModifiedBy>
  <cp:revision>5</cp:revision>
  <dcterms:created xsi:type="dcterms:W3CDTF">2016-02-21T16:58:59Z</dcterms:created>
  <dcterms:modified xsi:type="dcterms:W3CDTF">2016-02-21T17:40:06Z</dcterms:modified>
</cp:coreProperties>
</file>