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ndcobainer/traffick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096" y="440266"/>
            <a:ext cx="10351742" cy="1441542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 </a:t>
            </a:r>
            <a:r>
              <a:rPr lang="en-US" b="1" dirty="0" smtClean="0"/>
              <a:t>TRAFFIC DATA </a:t>
            </a:r>
            <a:r>
              <a:rPr lang="en-US" b="1" dirty="0" smtClean="0"/>
              <a:t>VISUALIZATION </a:t>
            </a:r>
            <a:br>
              <a:rPr lang="en-US" b="1" dirty="0" smtClean="0"/>
            </a:br>
            <a:r>
              <a:rPr lang="en-US" b="1" dirty="0" smtClean="0"/>
              <a:t>for </a:t>
            </a:r>
            <a:r>
              <a:rPr lang="en-US" b="1" dirty="0" err="1" smtClean="0"/>
              <a:t>kansas</a:t>
            </a:r>
            <a:r>
              <a:rPr lang="en-US" b="1" dirty="0" smtClean="0"/>
              <a:t> city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9009" y="2398644"/>
            <a:ext cx="5474942" cy="2517912"/>
          </a:xfrm>
        </p:spPr>
        <p:txBody>
          <a:bodyPr>
            <a:normAutofit/>
          </a:bodyPr>
          <a:lstStyle/>
          <a:p>
            <a:r>
              <a:rPr lang="en-US" dirty="0" smtClean="0"/>
              <a:t>TEAM 3</a:t>
            </a:r>
          </a:p>
          <a:p>
            <a:endParaRPr lang="en-US" dirty="0" smtClean="0"/>
          </a:p>
          <a:p>
            <a:r>
              <a:rPr lang="en-US" dirty="0" smtClean="0"/>
              <a:t>ZHIQIANG </a:t>
            </a:r>
            <a:r>
              <a:rPr lang="en-US" dirty="0" smtClean="0"/>
              <a:t>QIONG</a:t>
            </a:r>
          </a:p>
          <a:p>
            <a:r>
              <a:rPr lang="en-US" dirty="0" smtClean="0"/>
              <a:t>SANDEEP DASARI</a:t>
            </a:r>
          </a:p>
          <a:p>
            <a:r>
              <a:rPr lang="en-US" dirty="0" err="1" smtClean="0"/>
              <a:t>SiddHarth</a:t>
            </a:r>
            <a:r>
              <a:rPr lang="en-US" dirty="0" smtClean="0"/>
              <a:t> AMARAVADI</a:t>
            </a:r>
          </a:p>
          <a:p>
            <a:r>
              <a:rPr lang="en-US" dirty="0" smtClean="0"/>
              <a:t>Adedolapo </a:t>
            </a:r>
            <a:r>
              <a:rPr lang="en-US" dirty="0" err="1" smtClean="0"/>
              <a:t>okanlawon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DEMO TIME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THANK YOU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2400" dirty="0" smtClean="0"/>
              <a:t>we are </a:t>
            </a:r>
            <a:r>
              <a:rPr lang="en-US" sz="2800" dirty="0" smtClean="0"/>
              <a:t>open-source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https://github.com/sandcobainer/trafficked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0"/>
            <a:ext cx="8776251" cy="954156"/>
          </a:xfrm>
        </p:spPr>
        <p:txBody>
          <a:bodyPr>
            <a:normAutofit/>
          </a:bodyPr>
          <a:lstStyle/>
          <a:p>
            <a:pPr algn="ctr"/>
            <a:r>
              <a:rPr lang="en-US" sz="4400" b="1" smtClean="0"/>
              <a:t>OUTLINE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8471"/>
            <a:ext cx="10131425" cy="50093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Visualize roadway and traffic data from the highway road sensors</a:t>
            </a:r>
            <a:endParaRPr lang="en-US" sz="3600" dirty="0" smtClean="0"/>
          </a:p>
          <a:p>
            <a:r>
              <a:rPr lang="en-US" sz="3600" dirty="0" smtClean="0"/>
              <a:t>Line up weather data and crash data on a database, preferably NoSQL</a:t>
            </a:r>
          </a:p>
          <a:p>
            <a:r>
              <a:rPr lang="en-US" sz="3600" dirty="0" smtClean="0"/>
              <a:t>Integrate the google Maps API into a HTML/JavaScript website </a:t>
            </a:r>
          </a:p>
          <a:p>
            <a:r>
              <a:rPr lang="en-US" sz="3600" dirty="0" smtClean="0"/>
              <a:t>Use PHP for the business logic to connect to the database</a:t>
            </a:r>
            <a:endParaRPr lang="en-US" sz="36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33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566" y="145774"/>
            <a:ext cx="8643729" cy="66260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DATA Sources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08383"/>
            <a:ext cx="10326896" cy="577794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11200" dirty="0" smtClean="0"/>
              <a:t> </a:t>
            </a:r>
          </a:p>
          <a:p>
            <a:endParaRPr lang="en-US" sz="11200" dirty="0" smtClean="0"/>
          </a:p>
          <a:p>
            <a:endParaRPr lang="en-US" sz="11200" dirty="0"/>
          </a:p>
          <a:p>
            <a:endParaRPr lang="en-US" sz="11200" dirty="0" smtClean="0"/>
          </a:p>
          <a:p>
            <a:r>
              <a:rPr lang="en-US" sz="11200" dirty="0" smtClean="0"/>
              <a:t>Traffic data: </a:t>
            </a:r>
            <a:r>
              <a:rPr lang="en-US" sz="11200" dirty="0"/>
              <a:t>Kansas Department </a:t>
            </a:r>
            <a:endParaRPr lang="en-US" sz="11200" dirty="0" smtClean="0"/>
          </a:p>
          <a:p>
            <a:pPr marL="0" indent="0">
              <a:buNone/>
            </a:pPr>
            <a:r>
              <a:rPr lang="en-US" sz="11200" dirty="0"/>
              <a:t> </a:t>
            </a:r>
            <a:r>
              <a:rPr lang="en-US" sz="11200" dirty="0" smtClean="0"/>
              <a:t>   of Transportation</a:t>
            </a:r>
          </a:p>
          <a:p>
            <a:r>
              <a:rPr lang="en-US" sz="11200" dirty="0" smtClean="0"/>
              <a:t>Weather </a:t>
            </a:r>
            <a:r>
              <a:rPr lang="en-US" sz="11200" dirty="0"/>
              <a:t>data: </a:t>
            </a:r>
            <a:r>
              <a:rPr lang="en-US" sz="11200" dirty="0" smtClean="0"/>
              <a:t>Airport </a:t>
            </a:r>
          </a:p>
          <a:p>
            <a:pPr marL="0" indent="0">
              <a:buNone/>
            </a:pPr>
            <a:r>
              <a:rPr lang="en-US" sz="11200" dirty="0"/>
              <a:t> </a:t>
            </a:r>
            <a:r>
              <a:rPr lang="en-US" sz="11200" dirty="0" smtClean="0"/>
              <a:t>   Weather Stations (KCI, Olathe)</a:t>
            </a:r>
          </a:p>
          <a:p>
            <a:r>
              <a:rPr lang="en-US" sz="11200" dirty="0" smtClean="0"/>
              <a:t>Crash data: Kansas City </a:t>
            </a:r>
          </a:p>
          <a:p>
            <a:pPr marL="0" indent="0">
              <a:buNone/>
            </a:pPr>
            <a:r>
              <a:rPr lang="en-US" sz="11200" dirty="0"/>
              <a:t> </a:t>
            </a:r>
            <a:r>
              <a:rPr lang="en-US" sz="11200" dirty="0" smtClean="0"/>
              <a:t>  Police Department (accident reports)</a:t>
            </a:r>
          </a:p>
          <a:p>
            <a:endParaRPr lang="en-US" sz="7200" dirty="0" smtClean="0"/>
          </a:p>
          <a:p>
            <a:r>
              <a:rPr lang="en-US" sz="11200" dirty="0" smtClean="0"/>
              <a:t>Use the data to visualize and regulate </a:t>
            </a:r>
          </a:p>
          <a:p>
            <a:pPr marL="0" indent="0">
              <a:buNone/>
            </a:pPr>
            <a:r>
              <a:rPr lang="en-US" sz="11200" dirty="0"/>
              <a:t> </a:t>
            </a:r>
            <a:r>
              <a:rPr lang="en-US" sz="11200" dirty="0" smtClean="0"/>
              <a:t>    traffic flow.</a:t>
            </a:r>
          </a:p>
          <a:p>
            <a:pPr marL="0" indent="0">
              <a:buNone/>
            </a:pPr>
            <a:r>
              <a:rPr lang="en-US" sz="9600" dirty="0"/>
              <a:t>Need for a database?</a:t>
            </a:r>
          </a:p>
          <a:p>
            <a:r>
              <a:rPr lang="en-US" sz="9600" dirty="0"/>
              <a:t>Data is precious.</a:t>
            </a:r>
          </a:p>
          <a:p>
            <a:r>
              <a:rPr lang="en-US" sz="9600" dirty="0"/>
              <a:t>Crucial how we model the data into a meaningful representation.</a:t>
            </a:r>
          </a:p>
          <a:p>
            <a:pPr marL="0" indent="0">
              <a:buNone/>
            </a:pPr>
            <a:endParaRPr lang="en-US" sz="11200" dirty="0"/>
          </a:p>
          <a:p>
            <a:endParaRPr lang="en-US" sz="7200" dirty="0" smtClean="0"/>
          </a:p>
          <a:p>
            <a:pPr marL="0" indent="0">
              <a:buNone/>
            </a:pPr>
            <a:endParaRPr lang="en-US" sz="36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" name="Picture 7" descr="Image result for traffi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77" y="1203537"/>
            <a:ext cx="5292436" cy="4316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2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22" y="0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Database SELECTION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9628" y="1257993"/>
            <a:ext cx="11504814" cy="56000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500" b="1" dirty="0" smtClean="0"/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500" dirty="0"/>
          </a:p>
          <a:p>
            <a:pPr marL="0" indent="0">
              <a:buNone/>
            </a:pPr>
            <a:r>
              <a:rPr lang="en-US" sz="2000" dirty="0"/>
              <a:t>Properties of the data set:</a:t>
            </a:r>
          </a:p>
          <a:p>
            <a:r>
              <a:rPr lang="en-US" sz="2000" dirty="0" smtClean="0"/>
              <a:t>Geospatial and Temporal.</a:t>
            </a:r>
          </a:p>
          <a:p>
            <a:r>
              <a:rPr lang="en-US" sz="2000" dirty="0" smtClean="0"/>
              <a:t>Data input frequency: 5 minute, 15 minute and hourly intervals</a:t>
            </a:r>
          </a:p>
          <a:p>
            <a:r>
              <a:rPr lang="en-US" sz="2000" dirty="0" smtClean="0"/>
              <a:t>Large amount of data from multiple sources (~1TB)</a:t>
            </a:r>
          </a:p>
          <a:p>
            <a:r>
              <a:rPr lang="en-US" sz="2000" dirty="0" smtClean="0"/>
              <a:t>Very few relations in the data, being restricted to time and space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SQL vs NoSQL</a:t>
            </a:r>
            <a:endParaRPr lang="en-US" sz="2000" dirty="0"/>
          </a:p>
          <a:p>
            <a:r>
              <a:rPr lang="en-US" sz="2000" dirty="0" smtClean="0"/>
              <a:t>Data is non relational and large. We needed a fast and flexible data base.</a:t>
            </a:r>
          </a:p>
          <a:p>
            <a:r>
              <a:rPr lang="en-US" sz="2000" dirty="0" smtClean="0"/>
              <a:t>Though NoSQL provides weak consistency guarantees and is schema less, we are using the data to analyze and understand traffic flow. </a:t>
            </a:r>
          </a:p>
          <a:p>
            <a:r>
              <a:rPr lang="en-US" sz="2000" dirty="0"/>
              <a:t>NoSQL </a:t>
            </a:r>
            <a:r>
              <a:rPr lang="en-US" sz="2000" dirty="0" smtClean="0"/>
              <a:t>: Not preferable for transactions or real time updates</a:t>
            </a:r>
          </a:p>
          <a:p>
            <a:r>
              <a:rPr lang="en-US" sz="2000" dirty="0" smtClean="0"/>
              <a:t>Document based NoSQL data base like MongoDB</a:t>
            </a:r>
          </a:p>
          <a:p>
            <a:endParaRPr lang="en-US" sz="2000" dirty="0"/>
          </a:p>
          <a:p>
            <a:endParaRPr lang="en-US" sz="500" dirty="0" smtClean="0"/>
          </a:p>
          <a:p>
            <a:endParaRPr lang="en-US" sz="500" dirty="0" smtClean="0"/>
          </a:p>
          <a:p>
            <a:endParaRPr lang="en-US" sz="500" dirty="0" smtClean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endParaRPr lang="en-US" sz="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8" t="22865" r="13217" b="31356"/>
          <a:stretch/>
        </p:blipFill>
        <p:spPr>
          <a:xfrm>
            <a:off x="7362940" y="1257993"/>
            <a:ext cx="4703449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22" y="0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ARCHITECTURE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2633" y="1016924"/>
            <a:ext cx="11504814" cy="5600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website is built based on the popular 3 tier architecture for data bases.</a:t>
            </a:r>
          </a:p>
          <a:p>
            <a:r>
              <a:rPr lang="en-US" sz="2000" b="1" dirty="0" smtClean="0"/>
              <a:t>DATA </a:t>
            </a:r>
            <a:r>
              <a:rPr lang="en-US" sz="2000" b="1" dirty="0"/>
              <a:t>ACCESS </a:t>
            </a:r>
            <a:r>
              <a:rPr lang="en-US" sz="2000" b="1" dirty="0" smtClean="0"/>
              <a:t>LAYER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MongoDB</a:t>
            </a:r>
          </a:p>
          <a:p>
            <a:r>
              <a:rPr lang="en-US" sz="2000" b="1" dirty="0" smtClean="0"/>
              <a:t>APPLICATION LAYER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PHP 5.6.30</a:t>
            </a:r>
          </a:p>
          <a:p>
            <a:r>
              <a:rPr lang="en-US" sz="2000" b="1" dirty="0" smtClean="0"/>
              <a:t>PRESENTATION LAYER </a:t>
            </a:r>
            <a:r>
              <a:rPr lang="mr-IN" sz="2000" b="1" dirty="0" smtClean="0"/>
              <a:t>–</a:t>
            </a:r>
            <a:r>
              <a:rPr lang="en-US" sz="2000" b="1" dirty="0" smtClean="0"/>
              <a:t> HTML5, JAVASCRIPT, Google Maps API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3000" b="1" dirty="0" smtClean="0"/>
              <a:t>DATABASE DESIGN:</a:t>
            </a:r>
            <a:endParaRPr lang="en-US" sz="3000" b="1" dirty="0"/>
          </a:p>
          <a:p>
            <a:pPr marL="0" indent="0">
              <a:buNone/>
            </a:pPr>
            <a:r>
              <a:rPr lang="en-US" sz="2000" b="1" dirty="0" smtClean="0"/>
              <a:t>Data from the various sources can be organized into collections, facilitating joins on location and time.</a:t>
            </a:r>
            <a:endParaRPr lang="en-US" sz="2000" dirty="0" smtClean="0"/>
          </a:p>
          <a:p>
            <a:r>
              <a:rPr lang="en-US" sz="2000" dirty="0" smtClean="0"/>
              <a:t>Traffic      - 5 minute interval</a:t>
            </a:r>
            <a:endParaRPr lang="en-US" sz="2000" dirty="0" smtClean="0"/>
          </a:p>
          <a:p>
            <a:r>
              <a:rPr lang="en-US" sz="2000" dirty="0" smtClean="0"/>
              <a:t>Weather </a:t>
            </a:r>
            <a:r>
              <a:rPr lang="en-US" sz="2000" dirty="0"/>
              <a:t>-</a:t>
            </a:r>
            <a:r>
              <a:rPr lang="en-US" sz="2000" dirty="0" smtClean="0"/>
              <a:t> 1 hour interval </a:t>
            </a:r>
            <a:endParaRPr lang="en-US" sz="2000" dirty="0" smtClean="0"/>
          </a:p>
          <a:p>
            <a:r>
              <a:rPr lang="en-US" sz="2000" dirty="0" smtClean="0"/>
              <a:t>Crashes </a:t>
            </a:r>
            <a:r>
              <a:rPr lang="en-US" sz="2000" dirty="0"/>
              <a:t> </a:t>
            </a:r>
            <a:r>
              <a:rPr lang="en-US" sz="2000" dirty="0" smtClean="0"/>
              <a:t>-  random intervals</a:t>
            </a:r>
            <a:endParaRPr lang="en-US" sz="2000" dirty="0" smtClean="0"/>
          </a:p>
          <a:p>
            <a:pPr marL="0" indent="0">
              <a:buNone/>
            </a:pPr>
            <a:r>
              <a:rPr lang="en-US" sz="2600" dirty="0" smtClean="0"/>
              <a:t>Data aggregation and cleaning using native JavaScript and bulk operations in MongoDB.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2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22" y="1"/>
            <a:ext cx="10131425" cy="101692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DATABASE LAYER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2633" y="665018"/>
            <a:ext cx="11504814" cy="5951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On Page Load: </a:t>
            </a:r>
          </a:p>
          <a:p>
            <a:pPr marL="0" indent="0">
              <a:buNone/>
            </a:pPr>
            <a:r>
              <a:rPr lang="en-US" sz="2000" dirty="0" smtClean="0"/>
              <a:t>Initial computation for plotting stations and crashes on the map is made</a:t>
            </a:r>
          </a:p>
          <a:p>
            <a:r>
              <a:rPr lang="en-US" sz="2000" b="1" dirty="0" smtClean="0"/>
              <a:t>Used MongoDB aggregate framework with ‘$lookup’ for joining collections</a:t>
            </a:r>
          </a:p>
          <a:p>
            <a:endParaRPr lang="en-US" sz="2000" b="1" dirty="0"/>
          </a:p>
          <a:p>
            <a:r>
              <a:rPr lang="en-US" sz="2000" b="1" dirty="0" smtClean="0"/>
              <a:t>One of the queries written in Mongo Shell.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16" y="2342910"/>
            <a:ext cx="4520969" cy="43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22" y="1"/>
            <a:ext cx="10131425" cy="123028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APPLICATION LAYER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9121" y="1230284"/>
            <a:ext cx="10922072" cy="528689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Application Layer connects the database to the presentation layer. </a:t>
            </a:r>
          </a:p>
          <a:p>
            <a:r>
              <a:rPr lang="en-US" sz="2400" dirty="0" smtClean="0"/>
              <a:t>PHP 5.6.30</a:t>
            </a:r>
            <a:r>
              <a:rPr lang="en-US" sz="2400" b="1" dirty="0" smtClean="0"/>
              <a:t> PHP</a:t>
            </a:r>
            <a:r>
              <a:rPr lang="en-US" sz="2400" dirty="0" smtClean="0"/>
              <a:t> </a:t>
            </a:r>
            <a:r>
              <a:rPr lang="en-US" sz="2400" dirty="0"/>
              <a:t>is a widely-used open source general-purpose scripting </a:t>
            </a:r>
            <a:r>
              <a:rPr lang="en-US" sz="2400" dirty="0" smtClean="0"/>
              <a:t>language for </a:t>
            </a:r>
            <a:r>
              <a:rPr lang="en-US" sz="2400" dirty="0"/>
              <a:t>web </a:t>
            </a:r>
            <a:r>
              <a:rPr lang="en-US" sz="2400" dirty="0" smtClean="0"/>
              <a:t>development.</a:t>
            </a:r>
          </a:p>
          <a:p>
            <a:r>
              <a:rPr lang="en-US" sz="2400" dirty="0" smtClean="0"/>
              <a:t>Can </a:t>
            </a:r>
            <a:r>
              <a:rPr lang="en-US" sz="2400" dirty="0"/>
              <a:t>be embedded into HTML.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800" dirty="0" smtClean="0"/>
              <a:t>PHP needs the </a:t>
            </a:r>
            <a:r>
              <a:rPr lang="en-US" sz="2800" dirty="0" smtClean="0"/>
              <a:t>M</a:t>
            </a:r>
            <a:r>
              <a:rPr lang="en-US" sz="2800" dirty="0" smtClean="0"/>
              <a:t>ongoDB</a:t>
            </a:r>
            <a:r>
              <a:rPr lang="en-US" sz="2800" dirty="0" smtClean="0"/>
              <a:t> driver to connect to the database. (like JDBC for SQL)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     require </a:t>
            </a:r>
            <a:r>
              <a:rPr lang="en-US" sz="2000" dirty="0"/>
              <a:t>'vendor/</a:t>
            </a:r>
            <a:r>
              <a:rPr lang="en-US" sz="2000" dirty="0" err="1"/>
              <a:t>autoload.php</a:t>
            </a:r>
            <a:r>
              <a:rPr lang="en-US" sz="2000" dirty="0" smtClean="0"/>
              <a:t>';  //vendor contains the </a:t>
            </a:r>
            <a:r>
              <a:rPr lang="en-US" sz="2000" dirty="0" err="1" smtClean="0"/>
              <a:t>mongodb</a:t>
            </a:r>
            <a:r>
              <a:rPr lang="en-US" sz="2000" dirty="0" smtClean="0"/>
              <a:t> drivers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$</a:t>
            </a:r>
            <a:r>
              <a:rPr lang="en-US" sz="2000" dirty="0"/>
              <a:t>mongo = new </a:t>
            </a:r>
            <a:r>
              <a:rPr lang="en-US" sz="2000" dirty="0" smtClean="0"/>
              <a:t>MongoDB\Driver\Manager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/>
              <a:t>   ("</a:t>
            </a:r>
            <a:r>
              <a:rPr lang="en-US" sz="2000" dirty="0" err="1"/>
              <a:t>mongodb</a:t>
            </a:r>
            <a:r>
              <a:rPr lang="en-US" sz="2000" dirty="0"/>
              <a:t>://${username}:${password}@volare.kdd.cs.ksu.edu:7017/traffic" </a:t>
            </a:r>
            <a:r>
              <a:rPr lang="en-US" sz="2000" dirty="0" smtClean="0"/>
              <a:t>); //connection URI</a:t>
            </a:r>
            <a:r>
              <a:rPr lang="en-US" sz="2000" dirty="0"/>
              <a:t/>
            </a:r>
            <a:br>
              <a:rPr lang="en-US" sz="2000" dirty="0"/>
            </a:br>
            <a:endParaRPr lang="en-US" sz="2400" dirty="0" smtClean="0"/>
          </a:p>
          <a:p>
            <a:r>
              <a:rPr lang="en-US" sz="2400" dirty="0" smtClean="0"/>
              <a:t>Data returned from the PHP functions is passed into the HTML and </a:t>
            </a:r>
            <a:r>
              <a:rPr lang="en-US" sz="2400" dirty="0" err="1" smtClean="0"/>
              <a:t>javascripts</a:t>
            </a:r>
            <a:r>
              <a:rPr lang="en-US" sz="2400" dirty="0" smtClean="0"/>
              <a:t> for presentation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93717"/>
            <a:ext cx="10131425" cy="117944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PRESENTATION LAYER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415" y="0"/>
            <a:ext cx="10131425" cy="50093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4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Web Interface:</a:t>
            </a:r>
          </a:p>
          <a:p>
            <a:pPr>
              <a:buClr>
                <a:schemeClr val="bg1"/>
              </a:buClr>
            </a:pPr>
            <a:r>
              <a:rPr lang="en-US" sz="4400" dirty="0" smtClean="0">
                <a:solidFill>
                  <a:schemeClr val="bg1"/>
                </a:solidFill>
              </a:rPr>
              <a:t>Checkboxes </a:t>
            </a:r>
            <a:r>
              <a:rPr lang="en-US" sz="4400" dirty="0">
                <a:solidFill>
                  <a:schemeClr val="bg1"/>
                </a:solidFill>
              </a:rPr>
              <a:t>execute queries from the backend</a:t>
            </a:r>
          </a:p>
          <a:p>
            <a:pPr marL="0" indent="0">
              <a:buNone/>
            </a:pPr>
            <a:endParaRPr lang="en-US" sz="4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400" dirty="0" smtClean="0">
                <a:solidFill>
                  <a:schemeClr val="bg1"/>
                </a:solidFill>
              </a:rPr>
              <a:t>Built using </a:t>
            </a:r>
          </a:p>
          <a:p>
            <a:pPr>
              <a:buClr>
                <a:schemeClr val="bg1"/>
              </a:buClr>
            </a:pPr>
            <a:r>
              <a:rPr lang="en-US" sz="3400" dirty="0" smtClean="0">
                <a:solidFill>
                  <a:schemeClr val="bg1"/>
                </a:solidFill>
              </a:rPr>
              <a:t>simple HTML</a:t>
            </a:r>
          </a:p>
          <a:p>
            <a:pPr>
              <a:buClr>
                <a:schemeClr val="bg1"/>
              </a:buClr>
            </a:pPr>
            <a:r>
              <a:rPr lang="en-US" sz="3400" dirty="0" smtClean="0">
                <a:solidFill>
                  <a:schemeClr val="bg1"/>
                </a:solidFill>
              </a:rPr>
              <a:t>JavaScript, JQuery </a:t>
            </a:r>
          </a:p>
          <a:p>
            <a:pPr>
              <a:buClr>
                <a:schemeClr val="bg1"/>
              </a:buClr>
            </a:pPr>
            <a:r>
              <a:rPr lang="en-US" sz="3400" dirty="0" smtClean="0">
                <a:solidFill>
                  <a:schemeClr val="bg1"/>
                </a:solidFill>
              </a:rPr>
              <a:t>Google Maps API</a:t>
            </a:r>
          </a:p>
          <a:p>
            <a:pPr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endParaRPr lang="en-US" sz="2800" dirty="0" smtClean="0"/>
          </a:p>
          <a:p>
            <a:endParaRPr lang="en-US" sz="36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67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9029"/>
            <a:ext cx="10131425" cy="117944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Future Work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8471"/>
            <a:ext cx="10131425" cy="5009320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User Interface improvements to select portions of a map for data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8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err="1" smtClean="0"/>
              <a:t>NodeJS</a:t>
            </a:r>
            <a:r>
              <a:rPr lang="en-US" sz="2800" dirty="0" smtClean="0"/>
              <a:t> integration to access the database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8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Data aggregation tasks and plot visualizations on graphs</a:t>
            </a:r>
            <a:endParaRPr lang="en-US" sz="28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8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Possible machine learning tasks to predict traffic flow and crashes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8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Get nearby stations of a crash dynamically</a:t>
            </a:r>
            <a:endParaRPr lang="en-US" sz="28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8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 smtClean="0"/>
              <a:t>Real Time Data Streaming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938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934</TotalTime>
  <Words>512</Words>
  <Application>Microsoft Macintosh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Celestial</vt:lpstr>
      <vt:lpstr> TRAFFIC DATA VISUALIZATION  for kansas city</vt:lpstr>
      <vt:lpstr>OUTLINE</vt:lpstr>
      <vt:lpstr>DATA Sources</vt:lpstr>
      <vt:lpstr>Database SELECTION</vt:lpstr>
      <vt:lpstr>ARCHITECTURE</vt:lpstr>
      <vt:lpstr>DATABASE LAYER</vt:lpstr>
      <vt:lpstr>APPLICATION LAYER</vt:lpstr>
      <vt:lpstr>PRESENTATION LAYER</vt:lpstr>
      <vt:lpstr>Future Work</vt:lpstr>
      <vt:lpstr>DEMO TIME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TRAFFIC DATA VISUALIZATION</dc:title>
  <dc:creator>Adedolapo Okanlawon</dc:creator>
  <cp:lastModifiedBy>Sai Sandeep Dasari</cp:lastModifiedBy>
  <cp:revision>27</cp:revision>
  <dcterms:created xsi:type="dcterms:W3CDTF">2017-05-03T23:05:25Z</dcterms:created>
  <dcterms:modified xsi:type="dcterms:W3CDTF">2017-05-04T16:45:48Z</dcterms:modified>
</cp:coreProperties>
</file>