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57" r:id="rId3"/>
    <p:sldId id="258" r:id="rId4"/>
    <p:sldId id="263" r:id="rId5"/>
    <p:sldId id="259" r:id="rId6"/>
    <p:sldId id="265" r:id="rId7"/>
    <p:sldId id="261" r:id="rId8"/>
    <p:sldId id="262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C5E0-844F-4C76-A711-5E445B33827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3A2D-446E-43BB-950C-54EC98AD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4B04-34FE-424D-897F-C7AC693A86E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7008-51EF-42DC-9AEF-8B4B66BE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2F8BB8-90E2-4B45-A4A0-1983A4F7D403}"/>
              </a:ext>
            </a:extLst>
          </p:cNvPr>
          <p:cNvSpPr txBox="1"/>
          <p:nvPr/>
        </p:nvSpPr>
        <p:spPr>
          <a:xfrm>
            <a:off x="1103468" y="950151"/>
            <a:ext cx="3095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>
                <a:solidFill>
                  <a:schemeClr val="bg1"/>
                </a:solidFill>
              </a:rPr>
              <a:t>ArcGIS Runtime 100</a:t>
            </a:r>
          </a:p>
          <a:p>
            <a:r>
              <a:rPr kumimoji="1" lang="zh-Hans" altLang="en-US" sz="2800">
                <a:solidFill>
                  <a:schemeClr val="bg1"/>
                </a:solidFill>
              </a:rPr>
              <a:t>实践之  </a:t>
            </a:r>
            <a:r>
              <a:rPr kumimoji="1" lang="en-US" altLang="zh-Hans" sz="2800">
                <a:solidFill>
                  <a:schemeClr val="bg1"/>
                </a:solidFill>
              </a:rPr>
              <a:t>I </a:t>
            </a:r>
            <a:r>
              <a:rPr kumimoji="1" lang="zh-Hans" altLang="en-US" sz="2800">
                <a:solidFill>
                  <a:schemeClr val="bg1"/>
                </a:solidFill>
              </a:rPr>
              <a:t>查询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168FB4-7D1C-284D-BDC0-93F3B1F76061}"/>
              </a:ext>
            </a:extLst>
          </p:cNvPr>
          <p:cNvSpPr txBox="1"/>
          <p:nvPr/>
        </p:nvSpPr>
        <p:spPr>
          <a:xfrm>
            <a:off x="9379958" y="5235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>
                <a:solidFill>
                  <a:schemeClr val="bg1"/>
                </a:solidFill>
              </a:rPr>
              <a:t>汪洋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18AEC4-4087-2140-858A-8DC32EDB850C}"/>
              </a:ext>
            </a:extLst>
          </p:cNvPr>
          <p:cNvSpPr txBox="1"/>
          <p:nvPr/>
        </p:nvSpPr>
        <p:spPr>
          <a:xfrm>
            <a:off x="9085005" y="573712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>
                <a:solidFill>
                  <a:schemeClr val="bg1"/>
                </a:solidFill>
              </a:rPr>
              <a:t>2018.06.01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0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0AE5E5-75AB-7F43-BED4-2DD3E516AD0D}"/>
              </a:ext>
            </a:extLst>
          </p:cNvPr>
          <p:cNvSpPr txBox="1"/>
          <p:nvPr/>
        </p:nvSpPr>
        <p:spPr>
          <a:xfrm>
            <a:off x="5394960" y="291301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>
                <a:solidFill>
                  <a:schemeClr val="bg1"/>
                </a:solidFill>
              </a:rPr>
              <a:t>谢 谢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843010" y="876912"/>
            <a:ext cx="4614250" cy="1152525"/>
            <a:chOff x="3893497" y="799348"/>
            <a:chExt cx="4614250" cy="1152525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3981784" y="1231650"/>
              <a:ext cx="4525963" cy="715963"/>
            </a:xfrm>
            <a:custGeom>
              <a:avLst/>
              <a:gdLst>
                <a:gd name="T0" fmla="*/ 9214 w 9214"/>
                <a:gd name="T1" fmla="*/ 351 h 1457"/>
                <a:gd name="T2" fmla="*/ 9214 w 9214"/>
                <a:gd name="T3" fmla="*/ 1106 h 1457"/>
                <a:gd name="T4" fmla="*/ 8863 w 9214"/>
                <a:gd name="T5" fmla="*/ 1457 h 1457"/>
                <a:gd name="T6" fmla="*/ 351 w 9214"/>
                <a:gd name="T7" fmla="*/ 1457 h 1457"/>
                <a:gd name="T8" fmla="*/ 0 w 9214"/>
                <a:gd name="T9" fmla="*/ 1106 h 1457"/>
                <a:gd name="T10" fmla="*/ 0 w 9214"/>
                <a:gd name="T11" fmla="*/ 351 h 1457"/>
                <a:gd name="T12" fmla="*/ 351 w 9214"/>
                <a:gd name="T13" fmla="*/ 0 h 1457"/>
                <a:gd name="T14" fmla="*/ 8863 w 9214"/>
                <a:gd name="T15" fmla="*/ 0 h 1457"/>
                <a:gd name="T16" fmla="*/ 9214 w 9214"/>
                <a:gd name="T17" fmla="*/ 35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14" h="1457">
                  <a:moveTo>
                    <a:pt x="9214" y="351"/>
                  </a:moveTo>
                  <a:cubicBezTo>
                    <a:pt x="9214" y="1106"/>
                    <a:pt x="9214" y="1106"/>
                    <a:pt x="9214" y="1106"/>
                  </a:cubicBezTo>
                  <a:cubicBezTo>
                    <a:pt x="9214" y="1300"/>
                    <a:pt x="9057" y="1457"/>
                    <a:pt x="8863" y="1457"/>
                  </a:cubicBezTo>
                  <a:cubicBezTo>
                    <a:pt x="351" y="1457"/>
                    <a:pt x="351" y="1457"/>
                    <a:pt x="351" y="1457"/>
                  </a:cubicBezTo>
                  <a:cubicBezTo>
                    <a:pt x="158" y="1457"/>
                    <a:pt x="0" y="1300"/>
                    <a:pt x="0" y="110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157"/>
                    <a:pt x="158" y="0"/>
                    <a:pt x="351" y="0"/>
                  </a:cubicBezTo>
                  <a:cubicBezTo>
                    <a:pt x="8863" y="0"/>
                    <a:pt x="8863" y="0"/>
                    <a:pt x="8863" y="0"/>
                  </a:cubicBezTo>
                  <a:cubicBezTo>
                    <a:pt x="9057" y="0"/>
                    <a:pt x="9214" y="157"/>
                    <a:pt x="9214" y="351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38"/>
            <a:stretch/>
          </p:blipFill>
          <p:spPr>
            <a:xfrm rot="5400000" flipV="1">
              <a:off x="5588056" y="1295177"/>
              <a:ext cx="780896" cy="532494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38"/>
            <a:stretch/>
          </p:blipFill>
          <p:spPr>
            <a:xfrm rot="16200000" flipH="1" flipV="1">
              <a:off x="3769296" y="1295178"/>
              <a:ext cx="780896" cy="532494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4426337" y="799348"/>
              <a:ext cx="1292225" cy="1152525"/>
              <a:chOff x="4426337" y="799348"/>
              <a:chExt cx="1292225" cy="1152525"/>
            </a:xfrm>
          </p:grpSpPr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4426337" y="799348"/>
                <a:ext cx="1292225" cy="1152525"/>
              </a:xfrm>
              <a:custGeom>
                <a:avLst/>
                <a:gdLst>
                  <a:gd name="T0" fmla="*/ 2630 w 2630"/>
                  <a:gd name="T1" fmla="*/ 617 h 2347"/>
                  <a:gd name="T2" fmla="*/ 2630 w 2630"/>
                  <a:gd name="T3" fmla="*/ 2181 h 2347"/>
                  <a:gd name="T4" fmla="*/ 2607 w 2630"/>
                  <a:gd name="T5" fmla="*/ 2347 h 2347"/>
                  <a:gd name="T6" fmla="*/ 23 w 2630"/>
                  <a:gd name="T7" fmla="*/ 2347 h 2347"/>
                  <a:gd name="T8" fmla="*/ 0 w 2630"/>
                  <a:gd name="T9" fmla="*/ 2181 h 2347"/>
                  <a:gd name="T10" fmla="*/ 0 w 2630"/>
                  <a:gd name="T11" fmla="*/ 617 h 2347"/>
                  <a:gd name="T12" fmla="*/ 617 w 2630"/>
                  <a:gd name="T13" fmla="*/ 0 h 2347"/>
                  <a:gd name="T14" fmla="*/ 2013 w 2630"/>
                  <a:gd name="T15" fmla="*/ 0 h 2347"/>
                  <a:gd name="T16" fmla="*/ 2630 w 2630"/>
                  <a:gd name="T17" fmla="*/ 617 h 2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0" h="2347">
                    <a:moveTo>
                      <a:pt x="2630" y="617"/>
                    </a:moveTo>
                    <a:cubicBezTo>
                      <a:pt x="2630" y="2181"/>
                      <a:pt x="2630" y="2181"/>
                      <a:pt x="2630" y="2181"/>
                    </a:cubicBezTo>
                    <a:cubicBezTo>
                      <a:pt x="2630" y="2239"/>
                      <a:pt x="2622" y="2294"/>
                      <a:pt x="2607" y="2347"/>
                    </a:cubicBezTo>
                    <a:cubicBezTo>
                      <a:pt x="23" y="2347"/>
                      <a:pt x="23" y="2347"/>
                      <a:pt x="23" y="2347"/>
                    </a:cubicBezTo>
                    <a:cubicBezTo>
                      <a:pt x="8" y="2294"/>
                      <a:pt x="0" y="2239"/>
                      <a:pt x="0" y="218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276"/>
                      <a:pt x="277" y="0"/>
                      <a:pt x="617" y="0"/>
                    </a:cubicBezTo>
                    <a:cubicBezTo>
                      <a:pt x="2013" y="0"/>
                      <a:pt x="2013" y="0"/>
                      <a:pt x="2013" y="0"/>
                    </a:cubicBezTo>
                    <a:cubicBezTo>
                      <a:pt x="2354" y="0"/>
                      <a:pt x="2630" y="276"/>
                      <a:pt x="2630" y="6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" name="Group 43"/>
              <p:cNvGrpSpPr>
                <a:grpSpLocks noChangeAspect="1"/>
              </p:cNvGrpSpPr>
              <p:nvPr/>
            </p:nvGrpSpPr>
            <p:grpSpPr bwMode="auto">
              <a:xfrm>
                <a:off x="4808127" y="1150686"/>
                <a:ext cx="528644" cy="449848"/>
                <a:chOff x="919" y="941"/>
                <a:chExt cx="2006" cy="1707"/>
              </a:xfrm>
              <a:solidFill>
                <a:schemeClr val="bg1"/>
              </a:solidFill>
            </p:grpSpPr>
            <p:sp>
              <p:nvSpPr>
                <p:cNvPr id="39" name="Freeform 45"/>
                <p:cNvSpPr>
                  <a:spLocks/>
                </p:cNvSpPr>
                <p:nvPr/>
              </p:nvSpPr>
              <p:spPr bwMode="auto">
                <a:xfrm>
                  <a:off x="1341" y="987"/>
                  <a:ext cx="1584" cy="1397"/>
                </a:xfrm>
                <a:custGeom>
                  <a:avLst/>
                  <a:gdLst>
                    <a:gd name="T0" fmla="*/ 3097 w 3167"/>
                    <a:gd name="T1" fmla="*/ 4 h 2793"/>
                    <a:gd name="T2" fmla="*/ 3139 w 3167"/>
                    <a:gd name="T3" fmla="*/ 28 h 2793"/>
                    <a:gd name="T4" fmla="*/ 3164 w 3167"/>
                    <a:gd name="T5" fmla="*/ 69 h 2793"/>
                    <a:gd name="T6" fmla="*/ 3165 w 3167"/>
                    <a:gd name="T7" fmla="*/ 116 h 2793"/>
                    <a:gd name="T8" fmla="*/ 3144 w 3167"/>
                    <a:gd name="T9" fmla="*/ 158 h 2793"/>
                    <a:gd name="T10" fmla="*/ 902 w 3167"/>
                    <a:gd name="T11" fmla="*/ 2774 h 2793"/>
                    <a:gd name="T12" fmla="*/ 864 w 3167"/>
                    <a:gd name="T13" fmla="*/ 2791 h 2793"/>
                    <a:gd name="T14" fmla="*/ 838 w 3167"/>
                    <a:gd name="T15" fmla="*/ 2793 h 2793"/>
                    <a:gd name="T16" fmla="*/ 797 w 3167"/>
                    <a:gd name="T17" fmla="*/ 2781 h 2793"/>
                    <a:gd name="T18" fmla="*/ 764 w 3167"/>
                    <a:gd name="T19" fmla="*/ 2752 h 2793"/>
                    <a:gd name="T20" fmla="*/ 6 w 3167"/>
                    <a:gd name="T21" fmla="*/ 1650 h 2793"/>
                    <a:gd name="T22" fmla="*/ 0 w 3167"/>
                    <a:gd name="T23" fmla="*/ 1607 h 2793"/>
                    <a:gd name="T24" fmla="*/ 12 w 3167"/>
                    <a:gd name="T25" fmla="*/ 1566 h 2793"/>
                    <a:gd name="T26" fmla="*/ 43 w 3167"/>
                    <a:gd name="T27" fmla="*/ 1534 h 2793"/>
                    <a:gd name="T28" fmla="*/ 83 w 3167"/>
                    <a:gd name="T29" fmla="*/ 1520 h 2793"/>
                    <a:gd name="T30" fmla="*/ 126 w 3167"/>
                    <a:gd name="T31" fmla="*/ 1523 h 2793"/>
                    <a:gd name="T32" fmla="*/ 893 w 3167"/>
                    <a:gd name="T33" fmla="*/ 1982 h 2793"/>
                    <a:gd name="T34" fmla="*/ 925 w 3167"/>
                    <a:gd name="T35" fmla="*/ 2011 h 2793"/>
                    <a:gd name="T36" fmla="*/ 939 w 3167"/>
                    <a:gd name="T37" fmla="*/ 2051 h 2793"/>
                    <a:gd name="T38" fmla="*/ 936 w 3167"/>
                    <a:gd name="T39" fmla="*/ 2093 h 2793"/>
                    <a:gd name="T40" fmla="*/ 913 w 3167"/>
                    <a:gd name="T41" fmla="*/ 2130 h 2793"/>
                    <a:gd name="T42" fmla="*/ 877 w 3167"/>
                    <a:gd name="T43" fmla="*/ 2153 h 2793"/>
                    <a:gd name="T44" fmla="*/ 836 w 3167"/>
                    <a:gd name="T45" fmla="*/ 2160 h 2793"/>
                    <a:gd name="T46" fmla="*/ 794 w 3167"/>
                    <a:gd name="T47" fmla="*/ 2146 h 2793"/>
                    <a:gd name="T48" fmla="*/ 852 w 3167"/>
                    <a:gd name="T49" fmla="*/ 2540 h 2793"/>
                    <a:gd name="T50" fmla="*/ 1226 w 3167"/>
                    <a:gd name="T51" fmla="*/ 1855 h 2793"/>
                    <a:gd name="T52" fmla="*/ 1187 w 3167"/>
                    <a:gd name="T53" fmla="*/ 1876 h 2793"/>
                    <a:gd name="T54" fmla="*/ 1145 w 3167"/>
                    <a:gd name="T55" fmla="*/ 1877 h 2793"/>
                    <a:gd name="T56" fmla="*/ 1106 w 3167"/>
                    <a:gd name="T57" fmla="*/ 1861 h 2793"/>
                    <a:gd name="T58" fmla="*/ 1077 w 3167"/>
                    <a:gd name="T59" fmla="*/ 1828 h 2793"/>
                    <a:gd name="T60" fmla="*/ 1066 w 3167"/>
                    <a:gd name="T61" fmla="*/ 1787 h 2793"/>
                    <a:gd name="T62" fmla="*/ 1073 w 3167"/>
                    <a:gd name="T63" fmla="*/ 1746 h 2793"/>
                    <a:gd name="T64" fmla="*/ 1098 w 3167"/>
                    <a:gd name="T65" fmla="*/ 1711 h 2793"/>
                    <a:gd name="T66" fmla="*/ 3029 w 3167"/>
                    <a:gd name="T67" fmla="*/ 11 h 2793"/>
                    <a:gd name="T68" fmla="*/ 3074 w 3167"/>
                    <a:gd name="T69" fmla="*/ 0 h 2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67" h="2793">
                      <a:moveTo>
                        <a:pt x="3074" y="0"/>
                      </a:moveTo>
                      <a:lnTo>
                        <a:pt x="3097" y="4"/>
                      </a:lnTo>
                      <a:lnTo>
                        <a:pt x="3120" y="13"/>
                      </a:lnTo>
                      <a:lnTo>
                        <a:pt x="3139" y="28"/>
                      </a:lnTo>
                      <a:lnTo>
                        <a:pt x="3154" y="48"/>
                      </a:lnTo>
                      <a:lnTo>
                        <a:pt x="3164" y="69"/>
                      </a:lnTo>
                      <a:lnTo>
                        <a:pt x="3167" y="93"/>
                      </a:lnTo>
                      <a:lnTo>
                        <a:pt x="3165" y="116"/>
                      </a:lnTo>
                      <a:lnTo>
                        <a:pt x="3158" y="139"/>
                      </a:lnTo>
                      <a:lnTo>
                        <a:pt x="3144" y="158"/>
                      </a:lnTo>
                      <a:lnTo>
                        <a:pt x="916" y="2760"/>
                      </a:lnTo>
                      <a:lnTo>
                        <a:pt x="902" y="2774"/>
                      </a:lnTo>
                      <a:lnTo>
                        <a:pt x="883" y="2785"/>
                      </a:lnTo>
                      <a:lnTo>
                        <a:pt x="864" y="2791"/>
                      </a:lnTo>
                      <a:lnTo>
                        <a:pt x="843" y="2793"/>
                      </a:lnTo>
                      <a:lnTo>
                        <a:pt x="838" y="2793"/>
                      </a:lnTo>
                      <a:lnTo>
                        <a:pt x="816" y="2790"/>
                      </a:lnTo>
                      <a:lnTo>
                        <a:pt x="797" y="2781"/>
                      </a:lnTo>
                      <a:lnTo>
                        <a:pt x="779" y="2769"/>
                      </a:lnTo>
                      <a:lnTo>
                        <a:pt x="764" y="2752"/>
                      </a:lnTo>
                      <a:lnTo>
                        <a:pt x="17" y="1670"/>
                      </a:lnTo>
                      <a:lnTo>
                        <a:pt x="6" y="1650"/>
                      </a:lnTo>
                      <a:lnTo>
                        <a:pt x="1" y="1628"/>
                      </a:lnTo>
                      <a:lnTo>
                        <a:pt x="0" y="1607"/>
                      </a:lnTo>
                      <a:lnTo>
                        <a:pt x="4" y="1587"/>
                      </a:lnTo>
                      <a:lnTo>
                        <a:pt x="12" y="1566"/>
                      </a:lnTo>
                      <a:lnTo>
                        <a:pt x="26" y="1549"/>
                      </a:lnTo>
                      <a:lnTo>
                        <a:pt x="43" y="1534"/>
                      </a:lnTo>
                      <a:lnTo>
                        <a:pt x="62" y="1525"/>
                      </a:lnTo>
                      <a:lnTo>
                        <a:pt x="83" y="1520"/>
                      </a:lnTo>
                      <a:lnTo>
                        <a:pt x="104" y="1519"/>
                      </a:lnTo>
                      <a:lnTo>
                        <a:pt x="126" y="1523"/>
                      </a:lnTo>
                      <a:lnTo>
                        <a:pt x="145" y="1532"/>
                      </a:lnTo>
                      <a:lnTo>
                        <a:pt x="893" y="1982"/>
                      </a:lnTo>
                      <a:lnTo>
                        <a:pt x="910" y="1995"/>
                      </a:lnTo>
                      <a:lnTo>
                        <a:pt x="925" y="2011"/>
                      </a:lnTo>
                      <a:lnTo>
                        <a:pt x="933" y="2030"/>
                      </a:lnTo>
                      <a:lnTo>
                        <a:pt x="939" y="2051"/>
                      </a:lnTo>
                      <a:lnTo>
                        <a:pt x="939" y="2072"/>
                      </a:lnTo>
                      <a:lnTo>
                        <a:pt x="936" y="2093"/>
                      </a:lnTo>
                      <a:lnTo>
                        <a:pt x="926" y="2113"/>
                      </a:lnTo>
                      <a:lnTo>
                        <a:pt x="913" y="2130"/>
                      </a:lnTo>
                      <a:lnTo>
                        <a:pt x="896" y="2144"/>
                      </a:lnTo>
                      <a:lnTo>
                        <a:pt x="877" y="2153"/>
                      </a:lnTo>
                      <a:lnTo>
                        <a:pt x="857" y="2158"/>
                      </a:lnTo>
                      <a:lnTo>
                        <a:pt x="836" y="2160"/>
                      </a:lnTo>
                      <a:lnTo>
                        <a:pt x="814" y="2155"/>
                      </a:lnTo>
                      <a:lnTo>
                        <a:pt x="794" y="2146"/>
                      </a:lnTo>
                      <a:lnTo>
                        <a:pt x="428" y="1926"/>
                      </a:lnTo>
                      <a:lnTo>
                        <a:pt x="852" y="2540"/>
                      </a:lnTo>
                      <a:lnTo>
                        <a:pt x="2102" y="1081"/>
                      </a:lnTo>
                      <a:lnTo>
                        <a:pt x="1226" y="1855"/>
                      </a:lnTo>
                      <a:lnTo>
                        <a:pt x="1207" y="1867"/>
                      </a:lnTo>
                      <a:lnTo>
                        <a:pt x="1187" y="1876"/>
                      </a:lnTo>
                      <a:lnTo>
                        <a:pt x="1166" y="1879"/>
                      </a:lnTo>
                      <a:lnTo>
                        <a:pt x="1145" y="1877"/>
                      </a:lnTo>
                      <a:lnTo>
                        <a:pt x="1125" y="1872"/>
                      </a:lnTo>
                      <a:lnTo>
                        <a:pt x="1106" y="1861"/>
                      </a:lnTo>
                      <a:lnTo>
                        <a:pt x="1089" y="1846"/>
                      </a:lnTo>
                      <a:lnTo>
                        <a:pt x="1077" y="1828"/>
                      </a:lnTo>
                      <a:lnTo>
                        <a:pt x="1069" y="1809"/>
                      </a:lnTo>
                      <a:lnTo>
                        <a:pt x="1066" y="1787"/>
                      </a:lnTo>
                      <a:lnTo>
                        <a:pt x="1067" y="1766"/>
                      </a:lnTo>
                      <a:lnTo>
                        <a:pt x="1073" y="1746"/>
                      </a:lnTo>
                      <a:lnTo>
                        <a:pt x="1083" y="1727"/>
                      </a:lnTo>
                      <a:lnTo>
                        <a:pt x="1098" y="1711"/>
                      </a:lnTo>
                      <a:lnTo>
                        <a:pt x="3008" y="24"/>
                      </a:lnTo>
                      <a:lnTo>
                        <a:pt x="3029" y="11"/>
                      </a:lnTo>
                      <a:lnTo>
                        <a:pt x="3051" y="2"/>
                      </a:lnTo>
                      <a:lnTo>
                        <a:pt x="307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46"/>
                <p:cNvSpPr>
                  <a:spLocks/>
                </p:cNvSpPr>
                <p:nvPr/>
              </p:nvSpPr>
              <p:spPr bwMode="auto">
                <a:xfrm>
                  <a:off x="919" y="941"/>
                  <a:ext cx="1677" cy="1707"/>
                </a:xfrm>
                <a:custGeom>
                  <a:avLst/>
                  <a:gdLst>
                    <a:gd name="T0" fmla="*/ 1864 w 3354"/>
                    <a:gd name="T1" fmla="*/ 2 h 3413"/>
                    <a:gd name="T2" fmla="*/ 1905 w 3354"/>
                    <a:gd name="T3" fmla="*/ 23 h 3413"/>
                    <a:gd name="T4" fmla="*/ 2709 w 3354"/>
                    <a:gd name="T5" fmla="*/ 725 h 3413"/>
                    <a:gd name="T6" fmla="*/ 2726 w 3354"/>
                    <a:gd name="T7" fmla="*/ 764 h 3413"/>
                    <a:gd name="T8" fmla="*/ 2725 w 3354"/>
                    <a:gd name="T9" fmla="*/ 806 h 3413"/>
                    <a:gd name="T10" fmla="*/ 2704 w 3354"/>
                    <a:gd name="T11" fmla="*/ 844 h 3413"/>
                    <a:gd name="T12" fmla="*/ 2669 w 3354"/>
                    <a:gd name="T13" fmla="*/ 870 h 3413"/>
                    <a:gd name="T14" fmla="*/ 2628 w 3354"/>
                    <a:gd name="T15" fmla="*/ 877 h 3413"/>
                    <a:gd name="T16" fmla="*/ 2587 w 3354"/>
                    <a:gd name="T17" fmla="*/ 866 h 3413"/>
                    <a:gd name="T18" fmla="*/ 1842 w 3354"/>
                    <a:gd name="T19" fmla="*/ 223 h 3413"/>
                    <a:gd name="T20" fmla="*/ 521 w 3354"/>
                    <a:gd name="T21" fmla="*/ 1378 h 3413"/>
                    <a:gd name="T22" fmla="*/ 523 w 3354"/>
                    <a:gd name="T23" fmla="*/ 3221 h 3413"/>
                    <a:gd name="T24" fmla="*/ 3162 w 3354"/>
                    <a:gd name="T25" fmla="*/ 1386 h 3413"/>
                    <a:gd name="T26" fmla="*/ 3175 w 3354"/>
                    <a:gd name="T27" fmla="*/ 1338 h 3413"/>
                    <a:gd name="T28" fmla="*/ 3210 w 3354"/>
                    <a:gd name="T29" fmla="*/ 1304 h 3413"/>
                    <a:gd name="T30" fmla="*/ 3257 w 3354"/>
                    <a:gd name="T31" fmla="*/ 1290 h 3413"/>
                    <a:gd name="T32" fmla="*/ 3306 w 3354"/>
                    <a:gd name="T33" fmla="*/ 1304 h 3413"/>
                    <a:gd name="T34" fmla="*/ 3341 w 3354"/>
                    <a:gd name="T35" fmla="*/ 1338 h 3413"/>
                    <a:gd name="T36" fmla="*/ 3354 w 3354"/>
                    <a:gd name="T37" fmla="*/ 1386 h 3413"/>
                    <a:gd name="T38" fmla="*/ 3351 w 3354"/>
                    <a:gd name="T39" fmla="*/ 3342 h 3413"/>
                    <a:gd name="T40" fmla="*/ 3326 w 3354"/>
                    <a:gd name="T41" fmla="*/ 3385 h 3413"/>
                    <a:gd name="T42" fmla="*/ 3283 w 3354"/>
                    <a:gd name="T43" fmla="*/ 3410 h 3413"/>
                    <a:gd name="T44" fmla="*/ 426 w 3354"/>
                    <a:gd name="T45" fmla="*/ 3413 h 3413"/>
                    <a:gd name="T46" fmla="*/ 378 w 3354"/>
                    <a:gd name="T47" fmla="*/ 3400 h 3413"/>
                    <a:gd name="T48" fmla="*/ 344 w 3354"/>
                    <a:gd name="T49" fmla="*/ 3366 h 3413"/>
                    <a:gd name="T50" fmla="*/ 330 w 3354"/>
                    <a:gd name="T51" fmla="*/ 3317 h 3413"/>
                    <a:gd name="T52" fmla="*/ 160 w 3354"/>
                    <a:gd name="T53" fmla="*/ 1684 h 3413"/>
                    <a:gd name="T54" fmla="*/ 118 w 3354"/>
                    <a:gd name="T55" fmla="*/ 1706 h 3413"/>
                    <a:gd name="T56" fmla="*/ 76 w 3354"/>
                    <a:gd name="T57" fmla="*/ 1706 h 3413"/>
                    <a:gd name="T58" fmla="*/ 39 w 3354"/>
                    <a:gd name="T59" fmla="*/ 1689 h 3413"/>
                    <a:gd name="T60" fmla="*/ 11 w 3354"/>
                    <a:gd name="T61" fmla="*/ 1657 h 3413"/>
                    <a:gd name="T62" fmla="*/ 0 w 3354"/>
                    <a:gd name="T63" fmla="*/ 1616 h 3413"/>
                    <a:gd name="T64" fmla="*/ 7 w 3354"/>
                    <a:gd name="T65" fmla="*/ 1574 h 3413"/>
                    <a:gd name="T66" fmla="*/ 33 w 3354"/>
                    <a:gd name="T67" fmla="*/ 1539 h 3413"/>
                    <a:gd name="T68" fmla="*/ 1798 w 3354"/>
                    <a:gd name="T69" fmla="*/ 11 h 3413"/>
                    <a:gd name="T70" fmla="*/ 1842 w 3354"/>
                    <a:gd name="T71" fmla="*/ 0 h 3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54" h="3413">
                      <a:moveTo>
                        <a:pt x="1842" y="0"/>
                      </a:moveTo>
                      <a:lnTo>
                        <a:pt x="1864" y="2"/>
                      </a:lnTo>
                      <a:lnTo>
                        <a:pt x="1886" y="11"/>
                      </a:lnTo>
                      <a:lnTo>
                        <a:pt x="1905" y="23"/>
                      </a:lnTo>
                      <a:lnTo>
                        <a:pt x="2695" y="709"/>
                      </a:lnTo>
                      <a:lnTo>
                        <a:pt x="2709" y="725"/>
                      </a:lnTo>
                      <a:lnTo>
                        <a:pt x="2720" y="744"/>
                      </a:lnTo>
                      <a:lnTo>
                        <a:pt x="2726" y="764"/>
                      </a:lnTo>
                      <a:lnTo>
                        <a:pt x="2728" y="786"/>
                      </a:lnTo>
                      <a:lnTo>
                        <a:pt x="2725" y="806"/>
                      </a:lnTo>
                      <a:lnTo>
                        <a:pt x="2717" y="826"/>
                      </a:lnTo>
                      <a:lnTo>
                        <a:pt x="2704" y="844"/>
                      </a:lnTo>
                      <a:lnTo>
                        <a:pt x="2689" y="860"/>
                      </a:lnTo>
                      <a:lnTo>
                        <a:pt x="2669" y="870"/>
                      </a:lnTo>
                      <a:lnTo>
                        <a:pt x="2650" y="876"/>
                      </a:lnTo>
                      <a:lnTo>
                        <a:pt x="2628" y="877"/>
                      </a:lnTo>
                      <a:lnTo>
                        <a:pt x="2607" y="875"/>
                      </a:lnTo>
                      <a:lnTo>
                        <a:pt x="2587" y="866"/>
                      </a:lnTo>
                      <a:lnTo>
                        <a:pt x="2569" y="854"/>
                      </a:lnTo>
                      <a:lnTo>
                        <a:pt x="1842" y="223"/>
                      </a:lnTo>
                      <a:lnTo>
                        <a:pt x="521" y="1371"/>
                      </a:lnTo>
                      <a:lnTo>
                        <a:pt x="521" y="1378"/>
                      </a:lnTo>
                      <a:lnTo>
                        <a:pt x="523" y="1386"/>
                      </a:lnTo>
                      <a:lnTo>
                        <a:pt x="523" y="3221"/>
                      </a:lnTo>
                      <a:lnTo>
                        <a:pt x="3162" y="3221"/>
                      </a:lnTo>
                      <a:lnTo>
                        <a:pt x="3162" y="1386"/>
                      </a:lnTo>
                      <a:lnTo>
                        <a:pt x="3165" y="1361"/>
                      </a:lnTo>
                      <a:lnTo>
                        <a:pt x="3175" y="1338"/>
                      </a:lnTo>
                      <a:lnTo>
                        <a:pt x="3190" y="1318"/>
                      </a:lnTo>
                      <a:lnTo>
                        <a:pt x="3210" y="1304"/>
                      </a:lnTo>
                      <a:lnTo>
                        <a:pt x="3233" y="1294"/>
                      </a:lnTo>
                      <a:lnTo>
                        <a:pt x="3257" y="1290"/>
                      </a:lnTo>
                      <a:lnTo>
                        <a:pt x="3283" y="1294"/>
                      </a:lnTo>
                      <a:lnTo>
                        <a:pt x="3306" y="1304"/>
                      </a:lnTo>
                      <a:lnTo>
                        <a:pt x="3326" y="1318"/>
                      </a:lnTo>
                      <a:lnTo>
                        <a:pt x="3341" y="1338"/>
                      </a:lnTo>
                      <a:lnTo>
                        <a:pt x="3351" y="1361"/>
                      </a:lnTo>
                      <a:lnTo>
                        <a:pt x="3354" y="1386"/>
                      </a:lnTo>
                      <a:lnTo>
                        <a:pt x="3354" y="3317"/>
                      </a:lnTo>
                      <a:lnTo>
                        <a:pt x="3351" y="3342"/>
                      </a:lnTo>
                      <a:lnTo>
                        <a:pt x="3341" y="3366"/>
                      </a:lnTo>
                      <a:lnTo>
                        <a:pt x="3326" y="3385"/>
                      </a:lnTo>
                      <a:lnTo>
                        <a:pt x="3306" y="3400"/>
                      </a:lnTo>
                      <a:lnTo>
                        <a:pt x="3283" y="3410"/>
                      </a:lnTo>
                      <a:lnTo>
                        <a:pt x="3257" y="3413"/>
                      </a:lnTo>
                      <a:lnTo>
                        <a:pt x="426" y="3413"/>
                      </a:lnTo>
                      <a:lnTo>
                        <a:pt x="401" y="3410"/>
                      </a:lnTo>
                      <a:lnTo>
                        <a:pt x="378" y="3400"/>
                      </a:lnTo>
                      <a:lnTo>
                        <a:pt x="358" y="3385"/>
                      </a:lnTo>
                      <a:lnTo>
                        <a:pt x="344" y="3366"/>
                      </a:lnTo>
                      <a:lnTo>
                        <a:pt x="334" y="3342"/>
                      </a:lnTo>
                      <a:lnTo>
                        <a:pt x="330" y="3317"/>
                      </a:lnTo>
                      <a:lnTo>
                        <a:pt x="330" y="1536"/>
                      </a:lnTo>
                      <a:lnTo>
                        <a:pt x="160" y="1684"/>
                      </a:lnTo>
                      <a:lnTo>
                        <a:pt x="140" y="1697"/>
                      </a:lnTo>
                      <a:lnTo>
                        <a:pt x="118" y="1706"/>
                      </a:lnTo>
                      <a:lnTo>
                        <a:pt x="96" y="1708"/>
                      </a:lnTo>
                      <a:lnTo>
                        <a:pt x="76" y="1706"/>
                      </a:lnTo>
                      <a:lnTo>
                        <a:pt x="57" y="1700"/>
                      </a:lnTo>
                      <a:lnTo>
                        <a:pt x="39" y="1689"/>
                      </a:lnTo>
                      <a:lnTo>
                        <a:pt x="23" y="1675"/>
                      </a:lnTo>
                      <a:lnTo>
                        <a:pt x="11" y="1657"/>
                      </a:lnTo>
                      <a:lnTo>
                        <a:pt x="4" y="1636"/>
                      </a:lnTo>
                      <a:lnTo>
                        <a:pt x="0" y="1616"/>
                      </a:lnTo>
                      <a:lnTo>
                        <a:pt x="1" y="1595"/>
                      </a:lnTo>
                      <a:lnTo>
                        <a:pt x="7" y="1574"/>
                      </a:lnTo>
                      <a:lnTo>
                        <a:pt x="18" y="1556"/>
                      </a:lnTo>
                      <a:lnTo>
                        <a:pt x="33" y="1539"/>
                      </a:lnTo>
                      <a:lnTo>
                        <a:pt x="1779" y="23"/>
                      </a:lnTo>
                      <a:lnTo>
                        <a:pt x="1798" y="11"/>
                      </a:lnTo>
                      <a:lnTo>
                        <a:pt x="1820" y="2"/>
                      </a:lnTo>
                      <a:lnTo>
                        <a:pt x="184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6632531" y="14049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功能分析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893497" y="2651377"/>
            <a:ext cx="4525963" cy="715963"/>
            <a:chOff x="3893497" y="2651377"/>
            <a:chExt cx="4525963" cy="715963"/>
          </a:xfrm>
        </p:grpSpPr>
        <p:sp>
          <p:nvSpPr>
            <p:cNvPr id="72" name="Freeform 37"/>
            <p:cNvSpPr>
              <a:spLocks/>
            </p:cNvSpPr>
            <p:nvPr/>
          </p:nvSpPr>
          <p:spPr bwMode="auto">
            <a:xfrm flipH="1">
              <a:off x="3893497" y="2651377"/>
              <a:ext cx="4525963" cy="715963"/>
            </a:xfrm>
            <a:custGeom>
              <a:avLst/>
              <a:gdLst>
                <a:gd name="T0" fmla="*/ 9214 w 9214"/>
                <a:gd name="T1" fmla="*/ 351 h 1457"/>
                <a:gd name="T2" fmla="*/ 9214 w 9214"/>
                <a:gd name="T3" fmla="*/ 1106 h 1457"/>
                <a:gd name="T4" fmla="*/ 8863 w 9214"/>
                <a:gd name="T5" fmla="*/ 1457 h 1457"/>
                <a:gd name="T6" fmla="*/ 351 w 9214"/>
                <a:gd name="T7" fmla="*/ 1457 h 1457"/>
                <a:gd name="T8" fmla="*/ 0 w 9214"/>
                <a:gd name="T9" fmla="*/ 1106 h 1457"/>
                <a:gd name="T10" fmla="*/ 0 w 9214"/>
                <a:gd name="T11" fmla="*/ 351 h 1457"/>
                <a:gd name="T12" fmla="*/ 351 w 9214"/>
                <a:gd name="T13" fmla="*/ 0 h 1457"/>
                <a:gd name="T14" fmla="*/ 8863 w 9214"/>
                <a:gd name="T15" fmla="*/ 0 h 1457"/>
                <a:gd name="T16" fmla="*/ 9214 w 9214"/>
                <a:gd name="T17" fmla="*/ 35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14" h="1457">
                  <a:moveTo>
                    <a:pt x="9214" y="351"/>
                  </a:moveTo>
                  <a:cubicBezTo>
                    <a:pt x="9214" y="1106"/>
                    <a:pt x="9214" y="1106"/>
                    <a:pt x="9214" y="1106"/>
                  </a:cubicBezTo>
                  <a:cubicBezTo>
                    <a:pt x="9214" y="1300"/>
                    <a:pt x="9057" y="1457"/>
                    <a:pt x="8863" y="1457"/>
                  </a:cubicBezTo>
                  <a:cubicBezTo>
                    <a:pt x="351" y="1457"/>
                    <a:pt x="351" y="1457"/>
                    <a:pt x="351" y="1457"/>
                  </a:cubicBezTo>
                  <a:cubicBezTo>
                    <a:pt x="158" y="1457"/>
                    <a:pt x="0" y="1300"/>
                    <a:pt x="0" y="110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157"/>
                    <a:pt x="158" y="0"/>
                    <a:pt x="351" y="0"/>
                  </a:cubicBezTo>
                  <a:cubicBezTo>
                    <a:pt x="8863" y="0"/>
                    <a:pt x="8863" y="0"/>
                    <a:pt x="8863" y="0"/>
                  </a:cubicBezTo>
                  <a:cubicBezTo>
                    <a:pt x="9057" y="0"/>
                    <a:pt x="9214" y="157"/>
                    <a:pt x="9214" y="351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65327" y="282469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功能实现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56493" y="2219075"/>
            <a:ext cx="2351254" cy="1152525"/>
            <a:chOff x="6156493" y="2219075"/>
            <a:chExt cx="2351254" cy="1152525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38"/>
            <a:stretch/>
          </p:blipFill>
          <p:spPr>
            <a:xfrm rot="16200000" flipH="1" flipV="1">
              <a:off x="6032292" y="2714904"/>
              <a:ext cx="780896" cy="53249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38"/>
            <a:stretch/>
          </p:blipFill>
          <p:spPr>
            <a:xfrm rot="5400000" flipV="1">
              <a:off x="7851052" y="2714905"/>
              <a:ext cx="780896" cy="532494"/>
            </a:xfrm>
            <a:prstGeom prst="rect">
              <a:avLst/>
            </a:prstGeom>
          </p:spPr>
        </p:pic>
        <p:sp>
          <p:nvSpPr>
            <p:cNvPr id="76" name="Freeform 40"/>
            <p:cNvSpPr>
              <a:spLocks/>
            </p:cNvSpPr>
            <p:nvPr/>
          </p:nvSpPr>
          <p:spPr bwMode="auto">
            <a:xfrm flipH="1">
              <a:off x="6682682" y="2219075"/>
              <a:ext cx="1292225" cy="1152525"/>
            </a:xfrm>
            <a:custGeom>
              <a:avLst/>
              <a:gdLst>
                <a:gd name="T0" fmla="*/ 2630 w 2630"/>
                <a:gd name="T1" fmla="*/ 617 h 2347"/>
                <a:gd name="T2" fmla="*/ 2630 w 2630"/>
                <a:gd name="T3" fmla="*/ 2181 h 2347"/>
                <a:gd name="T4" fmla="*/ 2607 w 2630"/>
                <a:gd name="T5" fmla="*/ 2347 h 2347"/>
                <a:gd name="T6" fmla="*/ 23 w 2630"/>
                <a:gd name="T7" fmla="*/ 2347 h 2347"/>
                <a:gd name="T8" fmla="*/ 0 w 2630"/>
                <a:gd name="T9" fmla="*/ 2181 h 2347"/>
                <a:gd name="T10" fmla="*/ 0 w 2630"/>
                <a:gd name="T11" fmla="*/ 617 h 2347"/>
                <a:gd name="T12" fmla="*/ 617 w 2630"/>
                <a:gd name="T13" fmla="*/ 0 h 2347"/>
                <a:gd name="T14" fmla="*/ 2013 w 2630"/>
                <a:gd name="T15" fmla="*/ 0 h 2347"/>
                <a:gd name="T16" fmla="*/ 2630 w 2630"/>
                <a:gd name="T17" fmla="*/ 617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0" h="2347">
                  <a:moveTo>
                    <a:pt x="2630" y="617"/>
                  </a:moveTo>
                  <a:cubicBezTo>
                    <a:pt x="2630" y="2181"/>
                    <a:pt x="2630" y="2181"/>
                    <a:pt x="2630" y="2181"/>
                  </a:cubicBezTo>
                  <a:cubicBezTo>
                    <a:pt x="2630" y="2239"/>
                    <a:pt x="2622" y="2294"/>
                    <a:pt x="2607" y="2347"/>
                  </a:cubicBezTo>
                  <a:cubicBezTo>
                    <a:pt x="23" y="2347"/>
                    <a:pt x="23" y="2347"/>
                    <a:pt x="23" y="2347"/>
                  </a:cubicBezTo>
                  <a:cubicBezTo>
                    <a:pt x="8" y="2294"/>
                    <a:pt x="0" y="2239"/>
                    <a:pt x="0" y="2181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0" y="276"/>
                    <a:pt x="277" y="0"/>
                    <a:pt x="617" y="0"/>
                  </a:cubicBezTo>
                  <a:cubicBezTo>
                    <a:pt x="2013" y="0"/>
                    <a:pt x="2013" y="0"/>
                    <a:pt x="2013" y="0"/>
                  </a:cubicBezTo>
                  <a:cubicBezTo>
                    <a:pt x="2354" y="0"/>
                    <a:pt x="2630" y="276"/>
                    <a:pt x="2630" y="61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0" name="Group 49"/>
            <p:cNvGrpSpPr>
              <a:grpSpLocks noChangeAspect="1"/>
            </p:cNvGrpSpPr>
            <p:nvPr/>
          </p:nvGrpSpPr>
          <p:grpSpPr bwMode="auto">
            <a:xfrm>
              <a:off x="7055619" y="2600743"/>
              <a:ext cx="546351" cy="389188"/>
              <a:chOff x="1220" y="1893"/>
              <a:chExt cx="2277" cy="1622"/>
            </a:xfrm>
            <a:solidFill>
              <a:schemeClr val="bg1"/>
            </a:solidFill>
          </p:grpSpPr>
          <p:sp>
            <p:nvSpPr>
              <p:cNvPr id="91" name="Freeform 51"/>
              <p:cNvSpPr>
                <a:spLocks/>
              </p:cNvSpPr>
              <p:nvPr/>
            </p:nvSpPr>
            <p:spPr bwMode="auto">
              <a:xfrm>
                <a:off x="2167" y="2778"/>
                <a:ext cx="96" cy="321"/>
              </a:xfrm>
              <a:custGeom>
                <a:avLst/>
                <a:gdLst>
                  <a:gd name="T0" fmla="*/ 95 w 192"/>
                  <a:gd name="T1" fmla="*/ 0 h 643"/>
                  <a:gd name="T2" fmla="*/ 122 w 192"/>
                  <a:gd name="T3" fmla="*/ 3 h 643"/>
                  <a:gd name="T4" fmla="*/ 144 w 192"/>
                  <a:gd name="T5" fmla="*/ 13 h 643"/>
                  <a:gd name="T6" fmla="*/ 163 w 192"/>
                  <a:gd name="T7" fmla="*/ 28 h 643"/>
                  <a:gd name="T8" fmla="*/ 178 w 192"/>
                  <a:gd name="T9" fmla="*/ 47 h 643"/>
                  <a:gd name="T10" fmla="*/ 188 w 192"/>
                  <a:gd name="T11" fmla="*/ 71 h 643"/>
                  <a:gd name="T12" fmla="*/ 192 w 192"/>
                  <a:gd name="T13" fmla="*/ 96 h 643"/>
                  <a:gd name="T14" fmla="*/ 192 w 192"/>
                  <a:gd name="T15" fmla="*/ 546 h 643"/>
                  <a:gd name="T16" fmla="*/ 188 w 192"/>
                  <a:gd name="T17" fmla="*/ 571 h 643"/>
                  <a:gd name="T18" fmla="*/ 178 w 192"/>
                  <a:gd name="T19" fmla="*/ 595 h 643"/>
                  <a:gd name="T20" fmla="*/ 163 w 192"/>
                  <a:gd name="T21" fmla="*/ 614 h 643"/>
                  <a:gd name="T22" fmla="*/ 144 w 192"/>
                  <a:gd name="T23" fmla="*/ 629 h 643"/>
                  <a:gd name="T24" fmla="*/ 122 w 192"/>
                  <a:gd name="T25" fmla="*/ 639 h 643"/>
                  <a:gd name="T26" fmla="*/ 95 w 192"/>
                  <a:gd name="T27" fmla="*/ 643 h 643"/>
                  <a:gd name="T28" fmla="*/ 71 w 192"/>
                  <a:gd name="T29" fmla="*/ 639 h 643"/>
                  <a:gd name="T30" fmla="*/ 47 w 192"/>
                  <a:gd name="T31" fmla="*/ 629 h 643"/>
                  <a:gd name="T32" fmla="*/ 28 w 192"/>
                  <a:gd name="T33" fmla="*/ 614 h 643"/>
                  <a:gd name="T34" fmla="*/ 13 w 192"/>
                  <a:gd name="T35" fmla="*/ 595 h 643"/>
                  <a:gd name="T36" fmla="*/ 3 w 192"/>
                  <a:gd name="T37" fmla="*/ 571 h 643"/>
                  <a:gd name="T38" fmla="*/ 0 w 192"/>
                  <a:gd name="T39" fmla="*/ 546 h 643"/>
                  <a:gd name="T40" fmla="*/ 0 w 192"/>
                  <a:gd name="T41" fmla="*/ 96 h 643"/>
                  <a:gd name="T42" fmla="*/ 3 w 192"/>
                  <a:gd name="T43" fmla="*/ 71 h 643"/>
                  <a:gd name="T44" fmla="*/ 13 w 192"/>
                  <a:gd name="T45" fmla="*/ 47 h 643"/>
                  <a:gd name="T46" fmla="*/ 28 w 192"/>
                  <a:gd name="T47" fmla="*/ 28 h 643"/>
                  <a:gd name="T48" fmla="*/ 47 w 192"/>
                  <a:gd name="T49" fmla="*/ 13 h 643"/>
                  <a:gd name="T50" fmla="*/ 71 w 192"/>
                  <a:gd name="T51" fmla="*/ 3 h 643"/>
                  <a:gd name="T52" fmla="*/ 95 w 192"/>
                  <a:gd name="T53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643">
                    <a:moveTo>
                      <a:pt x="95" y="0"/>
                    </a:moveTo>
                    <a:lnTo>
                      <a:pt x="122" y="3"/>
                    </a:lnTo>
                    <a:lnTo>
                      <a:pt x="144" y="13"/>
                    </a:lnTo>
                    <a:lnTo>
                      <a:pt x="163" y="28"/>
                    </a:lnTo>
                    <a:lnTo>
                      <a:pt x="178" y="47"/>
                    </a:lnTo>
                    <a:lnTo>
                      <a:pt x="188" y="71"/>
                    </a:lnTo>
                    <a:lnTo>
                      <a:pt x="192" y="96"/>
                    </a:lnTo>
                    <a:lnTo>
                      <a:pt x="192" y="546"/>
                    </a:lnTo>
                    <a:lnTo>
                      <a:pt x="188" y="571"/>
                    </a:lnTo>
                    <a:lnTo>
                      <a:pt x="178" y="595"/>
                    </a:lnTo>
                    <a:lnTo>
                      <a:pt x="163" y="614"/>
                    </a:lnTo>
                    <a:lnTo>
                      <a:pt x="144" y="629"/>
                    </a:lnTo>
                    <a:lnTo>
                      <a:pt x="122" y="639"/>
                    </a:lnTo>
                    <a:lnTo>
                      <a:pt x="95" y="643"/>
                    </a:lnTo>
                    <a:lnTo>
                      <a:pt x="71" y="639"/>
                    </a:lnTo>
                    <a:lnTo>
                      <a:pt x="47" y="629"/>
                    </a:lnTo>
                    <a:lnTo>
                      <a:pt x="28" y="614"/>
                    </a:lnTo>
                    <a:lnTo>
                      <a:pt x="13" y="595"/>
                    </a:lnTo>
                    <a:lnTo>
                      <a:pt x="3" y="571"/>
                    </a:lnTo>
                    <a:lnTo>
                      <a:pt x="0" y="546"/>
                    </a:lnTo>
                    <a:lnTo>
                      <a:pt x="0" y="96"/>
                    </a:lnTo>
                    <a:lnTo>
                      <a:pt x="3" y="71"/>
                    </a:lnTo>
                    <a:lnTo>
                      <a:pt x="13" y="47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71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52"/>
              <p:cNvSpPr>
                <a:spLocks/>
              </p:cNvSpPr>
              <p:nvPr/>
            </p:nvSpPr>
            <p:spPr bwMode="auto">
              <a:xfrm>
                <a:off x="2322" y="2778"/>
                <a:ext cx="96" cy="321"/>
              </a:xfrm>
              <a:custGeom>
                <a:avLst/>
                <a:gdLst>
                  <a:gd name="T0" fmla="*/ 97 w 192"/>
                  <a:gd name="T1" fmla="*/ 0 h 643"/>
                  <a:gd name="T2" fmla="*/ 122 w 192"/>
                  <a:gd name="T3" fmla="*/ 3 h 643"/>
                  <a:gd name="T4" fmla="*/ 145 w 192"/>
                  <a:gd name="T5" fmla="*/ 13 h 643"/>
                  <a:gd name="T6" fmla="*/ 164 w 192"/>
                  <a:gd name="T7" fmla="*/ 28 h 643"/>
                  <a:gd name="T8" fmla="*/ 180 w 192"/>
                  <a:gd name="T9" fmla="*/ 47 h 643"/>
                  <a:gd name="T10" fmla="*/ 189 w 192"/>
                  <a:gd name="T11" fmla="*/ 71 h 643"/>
                  <a:gd name="T12" fmla="*/ 192 w 192"/>
                  <a:gd name="T13" fmla="*/ 96 h 643"/>
                  <a:gd name="T14" fmla="*/ 192 w 192"/>
                  <a:gd name="T15" fmla="*/ 546 h 643"/>
                  <a:gd name="T16" fmla="*/ 189 w 192"/>
                  <a:gd name="T17" fmla="*/ 571 h 643"/>
                  <a:gd name="T18" fmla="*/ 180 w 192"/>
                  <a:gd name="T19" fmla="*/ 595 h 643"/>
                  <a:gd name="T20" fmla="*/ 164 w 192"/>
                  <a:gd name="T21" fmla="*/ 614 h 643"/>
                  <a:gd name="T22" fmla="*/ 145 w 192"/>
                  <a:gd name="T23" fmla="*/ 629 h 643"/>
                  <a:gd name="T24" fmla="*/ 122 w 192"/>
                  <a:gd name="T25" fmla="*/ 639 h 643"/>
                  <a:gd name="T26" fmla="*/ 97 w 192"/>
                  <a:gd name="T27" fmla="*/ 643 h 643"/>
                  <a:gd name="T28" fmla="*/ 70 w 192"/>
                  <a:gd name="T29" fmla="*/ 639 h 643"/>
                  <a:gd name="T30" fmla="*/ 48 w 192"/>
                  <a:gd name="T31" fmla="*/ 629 h 643"/>
                  <a:gd name="T32" fmla="*/ 28 w 192"/>
                  <a:gd name="T33" fmla="*/ 614 h 643"/>
                  <a:gd name="T34" fmla="*/ 14 w 192"/>
                  <a:gd name="T35" fmla="*/ 595 h 643"/>
                  <a:gd name="T36" fmla="*/ 4 w 192"/>
                  <a:gd name="T37" fmla="*/ 571 h 643"/>
                  <a:gd name="T38" fmla="*/ 0 w 192"/>
                  <a:gd name="T39" fmla="*/ 546 h 643"/>
                  <a:gd name="T40" fmla="*/ 0 w 192"/>
                  <a:gd name="T41" fmla="*/ 96 h 643"/>
                  <a:gd name="T42" fmla="*/ 4 w 192"/>
                  <a:gd name="T43" fmla="*/ 71 h 643"/>
                  <a:gd name="T44" fmla="*/ 14 w 192"/>
                  <a:gd name="T45" fmla="*/ 47 h 643"/>
                  <a:gd name="T46" fmla="*/ 28 w 192"/>
                  <a:gd name="T47" fmla="*/ 28 h 643"/>
                  <a:gd name="T48" fmla="*/ 48 w 192"/>
                  <a:gd name="T49" fmla="*/ 13 h 643"/>
                  <a:gd name="T50" fmla="*/ 70 w 192"/>
                  <a:gd name="T51" fmla="*/ 3 h 643"/>
                  <a:gd name="T52" fmla="*/ 97 w 192"/>
                  <a:gd name="T53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643">
                    <a:moveTo>
                      <a:pt x="97" y="0"/>
                    </a:moveTo>
                    <a:lnTo>
                      <a:pt x="122" y="3"/>
                    </a:lnTo>
                    <a:lnTo>
                      <a:pt x="145" y="13"/>
                    </a:lnTo>
                    <a:lnTo>
                      <a:pt x="164" y="28"/>
                    </a:lnTo>
                    <a:lnTo>
                      <a:pt x="180" y="47"/>
                    </a:lnTo>
                    <a:lnTo>
                      <a:pt x="189" y="71"/>
                    </a:lnTo>
                    <a:lnTo>
                      <a:pt x="192" y="96"/>
                    </a:lnTo>
                    <a:lnTo>
                      <a:pt x="192" y="546"/>
                    </a:lnTo>
                    <a:lnTo>
                      <a:pt x="189" y="571"/>
                    </a:lnTo>
                    <a:lnTo>
                      <a:pt x="180" y="595"/>
                    </a:lnTo>
                    <a:lnTo>
                      <a:pt x="164" y="614"/>
                    </a:lnTo>
                    <a:lnTo>
                      <a:pt x="145" y="629"/>
                    </a:lnTo>
                    <a:lnTo>
                      <a:pt x="122" y="639"/>
                    </a:lnTo>
                    <a:lnTo>
                      <a:pt x="97" y="643"/>
                    </a:lnTo>
                    <a:lnTo>
                      <a:pt x="70" y="639"/>
                    </a:lnTo>
                    <a:lnTo>
                      <a:pt x="48" y="629"/>
                    </a:lnTo>
                    <a:lnTo>
                      <a:pt x="28" y="614"/>
                    </a:lnTo>
                    <a:lnTo>
                      <a:pt x="14" y="595"/>
                    </a:lnTo>
                    <a:lnTo>
                      <a:pt x="4" y="571"/>
                    </a:lnTo>
                    <a:lnTo>
                      <a:pt x="0" y="546"/>
                    </a:lnTo>
                    <a:lnTo>
                      <a:pt x="0" y="96"/>
                    </a:lnTo>
                    <a:lnTo>
                      <a:pt x="4" y="71"/>
                    </a:lnTo>
                    <a:lnTo>
                      <a:pt x="14" y="47"/>
                    </a:lnTo>
                    <a:lnTo>
                      <a:pt x="28" y="28"/>
                    </a:lnTo>
                    <a:lnTo>
                      <a:pt x="48" y="13"/>
                    </a:lnTo>
                    <a:lnTo>
                      <a:pt x="70" y="3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Freeform 53"/>
              <p:cNvSpPr>
                <a:spLocks/>
              </p:cNvSpPr>
              <p:nvPr/>
            </p:nvSpPr>
            <p:spPr bwMode="auto">
              <a:xfrm>
                <a:off x="2478" y="2778"/>
                <a:ext cx="96" cy="321"/>
              </a:xfrm>
              <a:custGeom>
                <a:avLst/>
                <a:gdLst>
                  <a:gd name="T0" fmla="*/ 96 w 192"/>
                  <a:gd name="T1" fmla="*/ 0 h 643"/>
                  <a:gd name="T2" fmla="*/ 122 w 192"/>
                  <a:gd name="T3" fmla="*/ 3 h 643"/>
                  <a:gd name="T4" fmla="*/ 144 w 192"/>
                  <a:gd name="T5" fmla="*/ 13 h 643"/>
                  <a:gd name="T6" fmla="*/ 163 w 192"/>
                  <a:gd name="T7" fmla="*/ 28 h 643"/>
                  <a:gd name="T8" fmla="*/ 179 w 192"/>
                  <a:gd name="T9" fmla="*/ 47 h 643"/>
                  <a:gd name="T10" fmla="*/ 188 w 192"/>
                  <a:gd name="T11" fmla="*/ 71 h 643"/>
                  <a:gd name="T12" fmla="*/ 192 w 192"/>
                  <a:gd name="T13" fmla="*/ 96 h 643"/>
                  <a:gd name="T14" fmla="*/ 192 w 192"/>
                  <a:gd name="T15" fmla="*/ 546 h 643"/>
                  <a:gd name="T16" fmla="*/ 188 w 192"/>
                  <a:gd name="T17" fmla="*/ 571 h 643"/>
                  <a:gd name="T18" fmla="*/ 179 w 192"/>
                  <a:gd name="T19" fmla="*/ 595 h 643"/>
                  <a:gd name="T20" fmla="*/ 163 w 192"/>
                  <a:gd name="T21" fmla="*/ 614 h 643"/>
                  <a:gd name="T22" fmla="*/ 144 w 192"/>
                  <a:gd name="T23" fmla="*/ 629 h 643"/>
                  <a:gd name="T24" fmla="*/ 122 w 192"/>
                  <a:gd name="T25" fmla="*/ 639 h 643"/>
                  <a:gd name="T26" fmla="*/ 96 w 192"/>
                  <a:gd name="T27" fmla="*/ 643 h 643"/>
                  <a:gd name="T28" fmla="*/ 71 w 192"/>
                  <a:gd name="T29" fmla="*/ 639 h 643"/>
                  <a:gd name="T30" fmla="*/ 47 w 192"/>
                  <a:gd name="T31" fmla="*/ 629 h 643"/>
                  <a:gd name="T32" fmla="*/ 28 w 192"/>
                  <a:gd name="T33" fmla="*/ 614 h 643"/>
                  <a:gd name="T34" fmla="*/ 13 w 192"/>
                  <a:gd name="T35" fmla="*/ 595 h 643"/>
                  <a:gd name="T36" fmla="*/ 3 w 192"/>
                  <a:gd name="T37" fmla="*/ 571 h 643"/>
                  <a:gd name="T38" fmla="*/ 0 w 192"/>
                  <a:gd name="T39" fmla="*/ 546 h 643"/>
                  <a:gd name="T40" fmla="*/ 0 w 192"/>
                  <a:gd name="T41" fmla="*/ 96 h 643"/>
                  <a:gd name="T42" fmla="*/ 3 w 192"/>
                  <a:gd name="T43" fmla="*/ 71 h 643"/>
                  <a:gd name="T44" fmla="*/ 13 w 192"/>
                  <a:gd name="T45" fmla="*/ 47 h 643"/>
                  <a:gd name="T46" fmla="*/ 28 w 192"/>
                  <a:gd name="T47" fmla="*/ 28 h 643"/>
                  <a:gd name="T48" fmla="*/ 47 w 192"/>
                  <a:gd name="T49" fmla="*/ 13 h 643"/>
                  <a:gd name="T50" fmla="*/ 71 w 192"/>
                  <a:gd name="T51" fmla="*/ 3 h 643"/>
                  <a:gd name="T52" fmla="*/ 96 w 192"/>
                  <a:gd name="T53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643">
                    <a:moveTo>
                      <a:pt x="96" y="0"/>
                    </a:moveTo>
                    <a:lnTo>
                      <a:pt x="122" y="3"/>
                    </a:lnTo>
                    <a:lnTo>
                      <a:pt x="144" y="13"/>
                    </a:lnTo>
                    <a:lnTo>
                      <a:pt x="163" y="28"/>
                    </a:lnTo>
                    <a:lnTo>
                      <a:pt x="179" y="47"/>
                    </a:lnTo>
                    <a:lnTo>
                      <a:pt x="188" y="71"/>
                    </a:lnTo>
                    <a:lnTo>
                      <a:pt x="192" y="96"/>
                    </a:lnTo>
                    <a:lnTo>
                      <a:pt x="192" y="546"/>
                    </a:lnTo>
                    <a:lnTo>
                      <a:pt x="188" y="571"/>
                    </a:lnTo>
                    <a:lnTo>
                      <a:pt x="179" y="595"/>
                    </a:lnTo>
                    <a:lnTo>
                      <a:pt x="163" y="614"/>
                    </a:lnTo>
                    <a:lnTo>
                      <a:pt x="144" y="629"/>
                    </a:lnTo>
                    <a:lnTo>
                      <a:pt x="122" y="639"/>
                    </a:lnTo>
                    <a:lnTo>
                      <a:pt x="96" y="643"/>
                    </a:lnTo>
                    <a:lnTo>
                      <a:pt x="71" y="639"/>
                    </a:lnTo>
                    <a:lnTo>
                      <a:pt x="47" y="629"/>
                    </a:lnTo>
                    <a:lnTo>
                      <a:pt x="28" y="614"/>
                    </a:lnTo>
                    <a:lnTo>
                      <a:pt x="13" y="595"/>
                    </a:lnTo>
                    <a:lnTo>
                      <a:pt x="3" y="571"/>
                    </a:lnTo>
                    <a:lnTo>
                      <a:pt x="0" y="546"/>
                    </a:lnTo>
                    <a:lnTo>
                      <a:pt x="0" y="96"/>
                    </a:lnTo>
                    <a:lnTo>
                      <a:pt x="3" y="71"/>
                    </a:lnTo>
                    <a:lnTo>
                      <a:pt x="13" y="47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71" y="3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 54"/>
              <p:cNvSpPr>
                <a:spLocks noEditPoints="1"/>
              </p:cNvSpPr>
              <p:nvPr/>
            </p:nvSpPr>
            <p:spPr bwMode="auto">
              <a:xfrm>
                <a:off x="1220" y="1893"/>
                <a:ext cx="2277" cy="1622"/>
              </a:xfrm>
              <a:custGeom>
                <a:avLst/>
                <a:gdLst>
                  <a:gd name="T0" fmla="*/ 2895 w 4553"/>
                  <a:gd name="T1" fmla="*/ 2615 h 3243"/>
                  <a:gd name="T2" fmla="*/ 2598 w 4553"/>
                  <a:gd name="T3" fmla="*/ 2826 h 3243"/>
                  <a:gd name="T4" fmla="*/ 2222 w 4553"/>
                  <a:gd name="T5" fmla="*/ 2881 h 3243"/>
                  <a:gd name="T6" fmla="*/ 1871 w 4553"/>
                  <a:gd name="T7" fmla="*/ 2758 h 3243"/>
                  <a:gd name="T8" fmla="*/ 2196 w 4553"/>
                  <a:gd name="T9" fmla="*/ 192 h 3243"/>
                  <a:gd name="T10" fmla="*/ 1658 w 4553"/>
                  <a:gd name="T11" fmla="*/ 293 h 3243"/>
                  <a:gd name="T12" fmla="*/ 1208 w 4553"/>
                  <a:gd name="T13" fmla="*/ 568 h 3243"/>
                  <a:gd name="T14" fmla="*/ 880 w 4553"/>
                  <a:gd name="T15" fmla="*/ 981 h 3243"/>
                  <a:gd name="T16" fmla="*/ 716 w 4553"/>
                  <a:gd name="T17" fmla="*/ 1494 h 3243"/>
                  <a:gd name="T18" fmla="*/ 1307 w 4553"/>
                  <a:gd name="T19" fmla="*/ 1634 h 3243"/>
                  <a:gd name="T20" fmla="*/ 1322 w 4553"/>
                  <a:gd name="T21" fmla="*/ 1750 h 3243"/>
                  <a:gd name="T22" fmla="*/ 485 w 4553"/>
                  <a:gd name="T23" fmla="*/ 1797 h 3243"/>
                  <a:gd name="T24" fmla="*/ 1521 w 4553"/>
                  <a:gd name="T25" fmla="*/ 2232 h 3243"/>
                  <a:gd name="T26" fmla="*/ 1546 w 4553"/>
                  <a:gd name="T27" fmla="*/ 1860 h 3243"/>
                  <a:gd name="T28" fmla="*/ 1741 w 4553"/>
                  <a:gd name="T29" fmla="*/ 1537 h 3243"/>
                  <a:gd name="T30" fmla="*/ 2066 w 4553"/>
                  <a:gd name="T31" fmla="*/ 1341 h 3243"/>
                  <a:gd name="T32" fmla="*/ 2349 w 4553"/>
                  <a:gd name="T33" fmla="*/ 1318 h 3243"/>
                  <a:gd name="T34" fmla="*/ 2393 w 4553"/>
                  <a:gd name="T35" fmla="*/ 1426 h 3243"/>
                  <a:gd name="T36" fmla="*/ 2301 w 4553"/>
                  <a:gd name="T37" fmla="*/ 1497 h 3243"/>
                  <a:gd name="T38" fmla="*/ 1980 w 4553"/>
                  <a:gd name="T39" fmla="*/ 1589 h 3243"/>
                  <a:gd name="T40" fmla="*/ 1763 w 4553"/>
                  <a:gd name="T41" fmla="*/ 1833 h 3243"/>
                  <a:gd name="T42" fmla="*/ 1707 w 4553"/>
                  <a:gd name="T43" fmla="*/ 2164 h 3243"/>
                  <a:gd name="T44" fmla="*/ 1834 w 4553"/>
                  <a:gd name="T45" fmla="*/ 2468 h 3243"/>
                  <a:gd name="T46" fmla="*/ 2099 w 4553"/>
                  <a:gd name="T47" fmla="*/ 2658 h 3243"/>
                  <a:gd name="T48" fmla="*/ 2438 w 4553"/>
                  <a:gd name="T49" fmla="*/ 2677 h 3243"/>
                  <a:gd name="T50" fmla="*/ 2722 w 4553"/>
                  <a:gd name="T51" fmla="*/ 2518 h 3243"/>
                  <a:gd name="T52" fmla="*/ 2882 w 4553"/>
                  <a:gd name="T53" fmla="*/ 2232 h 3243"/>
                  <a:gd name="T54" fmla="*/ 2871 w 4553"/>
                  <a:gd name="T55" fmla="*/ 1917 h 3243"/>
                  <a:gd name="T56" fmla="*/ 2715 w 4553"/>
                  <a:gd name="T57" fmla="*/ 1665 h 3243"/>
                  <a:gd name="T58" fmla="*/ 2699 w 4553"/>
                  <a:gd name="T59" fmla="*/ 1549 h 3243"/>
                  <a:gd name="T60" fmla="*/ 2805 w 4553"/>
                  <a:gd name="T61" fmla="*/ 1502 h 3243"/>
                  <a:gd name="T62" fmla="*/ 2981 w 4553"/>
                  <a:gd name="T63" fmla="*/ 1693 h 3243"/>
                  <a:gd name="T64" fmla="*/ 3087 w 4553"/>
                  <a:gd name="T65" fmla="*/ 2023 h 3243"/>
                  <a:gd name="T66" fmla="*/ 3044 w 4553"/>
                  <a:gd name="T67" fmla="*/ 2360 h 3243"/>
                  <a:gd name="T68" fmla="*/ 3307 w 4553"/>
                  <a:gd name="T69" fmla="*/ 1794 h 3243"/>
                  <a:gd name="T70" fmla="*/ 3236 w 4553"/>
                  <a:gd name="T71" fmla="*/ 1701 h 3243"/>
                  <a:gd name="T72" fmla="*/ 3307 w 4553"/>
                  <a:gd name="T73" fmla="*/ 1609 h 3243"/>
                  <a:gd name="T74" fmla="*/ 3862 w 4553"/>
                  <a:gd name="T75" fmla="*/ 1280 h 3243"/>
                  <a:gd name="T76" fmla="*/ 3629 w 4553"/>
                  <a:gd name="T77" fmla="*/ 802 h 3243"/>
                  <a:gd name="T78" fmla="*/ 3247 w 4553"/>
                  <a:gd name="T79" fmla="*/ 440 h 3243"/>
                  <a:gd name="T80" fmla="*/ 2757 w 4553"/>
                  <a:gd name="T81" fmla="*/ 230 h 3243"/>
                  <a:gd name="T82" fmla="*/ 2196 w 4553"/>
                  <a:gd name="T83" fmla="*/ 0 h 3243"/>
                  <a:gd name="T84" fmla="*/ 2898 w 4553"/>
                  <a:gd name="T85" fmla="*/ 68 h 3243"/>
                  <a:gd name="T86" fmla="*/ 3414 w 4553"/>
                  <a:gd name="T87" fmla="*/ 322 h 3243"/>
                  <a:gd name="T88" fmla="*/ 3811 w 4553"/>
                  <a:gd name="T89" fmla="*/ 728 h 3243"/>
                  <a:gd name="T90" fmla="*/ 4053 w 4553"/>
                  <a:gd name="T91" fmla="*/ 1251 h 3243"/>
                  <a:gd name="T92" fmla="*/ 4237 w 4553"/>
                  <a:gd name="T93" fmla="*/ 1609 h 3243"/>
                  <a:gd name="T94" fmla="*/ 4307 w 4553"/>
                  <a:gd name="T95" fmla="*/ 1701 h 3243"/>
                  <a:gd name="T96" fmla="*/ 4524 w 4553"/>
                  <a:gd name="T97" fmla="*/ 2450 h 3243"/>
                  <a:gd name="T98" fmla="*/ 4549 w 4553"/>
                  <a:gd name="T99" fmla="*/ 3173 h 3243"/>
                  <a:gd name="T100" fmla="*/ 4456 w 4553"/>
                  <a:gd name="T101" fmla="*/ 3243 h 3243"/>
                  <a:gd name="T102" fmla="*/ 12 w 4553"/>
                  <a:gd name="T103" fmla="*/ 3196 h 3243"/>
                  <a:gd name="T104" fmla="*/ 12 w 4553"/>
                  <a:gd name="T105" fmla="*/ 2470 h 3243"/>
                  <a:gd name="T106" fmla="*/ 293 w 4553"/>
                  <a:gd name="T107" fmla="*/ 2423 h 3243"/>
                  <a:gd name="T108" fmla="*/ 341 w 4553"/>
                  <a:gd name="T109" fmla="*/ 1618 h 3243"/>
                  <a:gd name="T110" fmla="*/ 542 w 4553"/>
                  <a:gd name="T111" fmla="*/ 1367 h 3243"/>
                  <a:gd name="T112" fmla="*/ 748 w 4553"/>
                  <a:gd name="T113" fmla="*/ 825 h 3243"/>
                  <a:gd name="T114" fmla="*/ 1118 w 4553"/>
                  <a:gd name="T115" fmla="*/ 393 h 3243"/>
                  <a:gd name="T116" fmla="*/ 1613 w 4553"/>
                  <a:gd name="T117" fmla="*/ 105 h 3243"/>
                  <a:gd name="T118" fmla="*/ 2196 w 4553"/>
                  <a:gd name="T119" fmla="*/ 0 h 3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53" h="3243">
                    <a:moveTo>
                      <a:pt x="192" y="2615"/>
                    </a:moveTo>
                    <a:lnTo>
                      <a:pt x="192" y="3053"/>
                    </a:lnTo>
                    <a:lnTo>
                      <a:pt x="4361" y="3053"/>
                    </a:lnTo>
                    <a:lnTo>
                      <a:pt x="4361" y="2615"/>
                    </a:lnTo>
                    <a:lnTo>
                      <a:pt x="2895" y="2615"/>
                    </a:lnTo>
                    <a:lnTo>
                      <a:pt x="2844" y="2667"/>
                    </a:lnTo>
                    <a:lnTo>
                      <a:pt x="2789" y="2716"/>
                    </a:lnTo>
                    <a:lnTo>
                      <a:pt x="2729" y="2758"/>
                    </a:lnTo>
                    <a:lnTo>
                      <a:pt x="2666" y="2796"/>
                    </a:lnTo>
                    <a:lnTo>
                      <a:pt x="2598" y="2826"/>
                    </a:lnTo>
                    <a:lnTo>
                      <a:pt x="2527" y="2851"/>
                    </a:lnTo>
                    <a:lnTo>
                      <a:pt x="2454" y="2870"/>
                    </a:lnTo>
                    <a:lnTo>
                      <a:pt x="2378" y="2881"/>
                    </a:lnTo>
                    <a:lnTo>
                      <a:pt x="2301" y="2884"/>
                    </a:lnTo>
                    <a:lnTo>
                      <a:pt x="2222" y="2881"/>
                    </a:lnTo>
                    <a:lnTo>
                      <a:pt x="2146" y="2870"/>
                    </a:lnTo>
                    <a:lnTo>
                      <a:pt x="2073" y="2851"/>
                    </a:lnTo>
                    <a:lnTo>
                      <a:pt x="2002" y="2826"/>
                    </a:lnTo>
                    <a:lnTo>
                      <a:pt x="1935" y="2796"/>
                    </a:lnTo>
                    <a:lnTo>
                      <a:pt x="1871" y="2758"/>
                    </a:lnTo>
                    <a:lnTo>
                      <a:pt x="1812" y="2716"/>
                    </a:lnTo>
                    <a:lnTo>
                      <a:pt x="1756" y="2667"/>
                    </a:lnTo>
                    <a:lnTo>
                      <a:pt x="1705" y="2615"/>
                    </a:lnTo>
                    <a:lnTo>
                      <a:pt x="192" y="2615"/>
                    </a:lnTo>
                    <a:close/>
                    <a:moveTo>
                      <a:pt x="2196" y="192"/>
                    </a:moveTo>
                    <a:lnTo>
                      <a:pt x="2084" y="196"/>
                    </a:lnTo>
                    <a:lnTo>
                      <a:pt x="1973" y="209"/>
                    </a:lnTo>
                    <a:lnTo>
                      <a:pt x="1865" y="230"/>
                    </a:lnTo>
                    <a:lnTo>
                      <a:pt x="1760" y="257"/>
                    </a:lnTo>
                    <a:lnTo>
                      <a:pt x="1658" y="293"/>
                    </a:lnTo>
                    <a:lnTo>
                      <a:pt x="1560" y="335"/>
                    </a:lnTo>
                    <a:lnTo>
                      <a:pt x="1466" y="384"/>
                    </a:lnTo>
                    <a:lnTo>
                      <a:pt x="1375" y="440"/>
                    </a:lnTo>
                    <a:lnTo>
                      <a:pt x="1289" y="500"/>
                    </a:lnTo>
                    <a:lnTo>
                      <a:pt x="1208" y="568"/>
                    </a:lnTo>
                    <a:lnTo>
                      <a:pt x="1130" y="641"/>
                    </a:lnTo>
                    <a:lnTo>
                      <a:pt x="1060" y="719"/>
                    </a:lnTo>
                    <a:lnTo>
                      <a:pt x="994" y="802"/>
                    </a:lnTo>
                    <a:lnTo>
                      <a:pt x="934" y="890"/>
                    </a:lnTo>
                    <a:lnTo>
                      <a:pt x="880" y="981"/>
                    </a:lnTo>
                    <a:lnTo>
                      <a:pt x="833" y="1077"/>
                    </a:lnTo>
                    <a:lnTo>
                      <a:pt x="793" y="1176"/>
                    </a:lnTo>
                    <a:lnTo>
                      <a:pt x="760" y="1280"/>
                    </a:lnTo>
                    <a:lnTo>
                      <a:pt x="734" y="1385"/>
                    </a:lnTo>
                    <a:lnTo>
                      <a:pt x="716" y="1494"/>
                    </a:lnTo>
                    <a:lnTo>
                      <a:pt x="706" y="1605"/>
                    </a:lnTo>
                    <a:lnTo>
                      <a:pt x="1239" y="1605"/>
                    </a:lnTo>
                    <a:lnTo>
                      <a:pt x="1266" y="1609"/>
                    </a:lnTo>
                    <a:lnTo>
                      <a:pt x="1288" y="1618"/>
                    </a:lnTo>
                    <a:lnTo>
                      <a:pt x="1307" y="1634"/>
                    </a:lnTo>
                    <a:lnTo>
                      <a:pt x="1322" y="1653"/>
                    </a:lnTo>
                    <a:lnTo>
                      <a:pt x="1332" y="1675"/>
                    </a:lnTo>
                    <a:lnTo>
                      <a:pt x="1336" y="1701"/>
                    </a:lnTo>
                    <a:lnTo>
                      <a:pt x="1332" y="1726"/>
                    </a:lnTo>
                    <a:lnTo>
                      <a:pt x="1322" y="1750"/>
                    </a:lnTo>
                    <a:lnTo>
                      <a:pt x="1307" y="1769"/>
                    </a:lnTo>
                    <a:lnTo>
                      <a:pt x="1288" y="1784"/>
                    </a:lnTo>
                    <a:lnTo>
                      <a:pt x="1266" y="1794"/>
                    </a:lnTo>
                    <a:lnTo>
                      <a:pt x="1239" y="1797"/>
                    </a:lnTo>
                    <a:lnTo>
                      <a:pt x="485" y="1797"/>
                    </a:lnTo>
                    <a:lnTo>
                      <a:pt x="485" y="2423"/>
                    </a:lnTo>
                    <a:lnTo>
                      <a:pt x="1581" y="2423"/>
                    </a:lnTo>
                    <a:lnTo>
                      <a:pt x="1556" y="2360"/>
                    </a:lnTo>
                    <a:lnTo>
                      <a:pt x="1537" y="2297"/>
                    </a:lnTo>
                    <a:lnTo>
                      <a:pt x="1521" y="2232"/>
                    </a:lnTo>
                    <a:lnTo>
                      <a:pt x="1513" y="2164"/>
                    </a:lnTo>
                    <a:lnTo>
                      <a:pt x="1510" y="2095"/>
                    </a:lnTo>
                    <a:lnTo>
                      <a:pt x="1514" y="2014"/>
                    </a:lnTo>
                    <a:lnTo>
                      <a:pt x="1526" y="1936"/>
                    </a:lnTo>
                    <a:lnTo>
                      <a:pt x="1546" y="1860"/>
                    </a:lnTo>
                    <a:lnTo>
                      <a:pt x="1573" y="1787"/>
                    </a:lnTo>
                    <a:lnTo>
                      <a:pt x="1606" y="1718"/>
                    </a:lnTo>
                    <a:lnTo>
                      <a:pt x="1646" y="1653"/>
                    </a:lnTo>
                    <a:lnTo>
                      <a:pt x="1691" y="1592"/>
                    </a:lnTo>
                    <a:lnTo>
                      <a:pt x="1741" y="1537"/>
                    </a:lnTo>
                    <a:lnTo>
                      <a:pt x="1798" y="1486"/>
                    </a:lnTo>
                    <a:lnTo>
                      <a:pt x="1859" y="1440"/>
                    </a:lnTo>
                    <a:lnTo>
                      <a:pt x="1923" y="1400"/>
                    </a:lnTo>
                    <a:lnTo>
                      <a:pt x="1993" y="1367"/>
                    </a:lnTo>
                    <a:lnTo>
                      <a:pt x="2066" y="1341"/>
                    </a:lnTo>
                    <a:lnTo>
                      <a:pt x="2140" y="1321"/>
                    </a:lnTo>
                    <a:lnTo>
                      <a:pt x="2219" y="1309"/>
                    </a:lnTo>
                    <a:lnTo>
                      <a:pt x="2301" y="1305"/>
                    </a:lnTo>
                    <a:lnTo>
                      <a:pt x="2326" y="1309"/>
                    </a:lnTo>
                    <a:lnTo>
                      <a:pt x="2349" y="1318"/>
                    </a:lnTo>
                    <a:lnTo>
                      <a:pt x="2368" y="1332"/>
                    </a:lnTo>
                    <a:lnTo>
                      <a:pt x="2384" y="1352"/>
                    </a:lnTo>
                    <a:lnTo>
                      <a:pt x="2393" y="1375"/>
                    </a:lnTo>
                    <a:lnTo>
                      <a:pt x="2396" y="1400"/>
                    </a:lnTo>
                    <a:lnTo>
                      <a:pt x="2393" y="1426"/>
                    </a:lnTo>
                    <a:lnTo>
                      <a:pt x="2384" y="1450"/>
                    </a:lnTo>
                    <a:lnTo>
                      <a:pt x="2368" y="1469"/>
                    </a:lnTo>
                    <a:lnTo>
                      <a:pt x="2349" y="1483"/>
                    </a:lnTo>
                    <a:lnTo>
                      <a:pt x="2326" y="1493"/>
                    </a:lnTo>
                    <a:lnTo>
                      <a:pt x="2301" y="1497"/>
                    </a:lnTo>
                    <a:lnTo>
                      <a:pt x="2230" y="1501"/>
                    </a:lnTo>
                    <a:lnTo>
                      <a:pt x="2163" y="1512"/>
                    </a:lnTo>
                    <a:lnTo>
                      <a:pt x="2099" y="1531"/>
                    </a:lnTo>
                    <a:lnTo>
                      <a:pt x="2037" y="1558"/>
                    </a:lnTo>
                    <a:lnTo>
                      <a:pt x="1980" y="1589"/>
                    </a:lnTo>
                    <a:lnTo>
                      <a:pt x="1926" y="1628"/>
                    </a:lnTo>
                    <a:lnTo>
                      <a:pt x="1878" y="1672"/>
                    </a:lnTo>
                    <a:lnTo>
                      <a:pt x="1834" y="1721"/>
                    </a:lnTo>
                    <a:lnTo>
                      <a:pt x="1795" y="1774"/>
                    </a:lnTo>
                    <a:lnTo>
                      <a:pt x="1763" y="1833"/>
                    </a:lnTo>
                    <a:lnTo>
                      <a:pt x="1737" y="1893"/>
                    </a:lnTo>
                    <a:lnTo>
                      <a:pt x="1718" y="1958"/>
                    </a:lnTo>
                    <a:lnTo>
                      <a:pt x="1707" y="2025"/>
                    </a:lnTo>
                    <a:lnTo>
                      <a:pt x="1702" y="2095"/>
                    </a:lnTo>
                    <a:lnTo>
                      <a:pt x="1707" y="2164"/>
                    </a:lnTo>
                    <a:lnTo>
                      <a:pt x="1718" y="2232"/>
                    </a:lnTo>
                    <a:lnTo>
                      <a:pt x="1737" y="2297"/>
                    </a:lnTo>
                    <a:lnTo>
                      <a:pt x="1763" y="2358"/>
                    </a:lnTo>
                    <a:lnTo>
                      <a:pt x="1795" y="2416"/>
                    </a:lnTo>
                    <a:lnTo>
                      <a:pt x="1834" y="2468"/>
                    </a:lnTo>
                    <a:lnTo>
                      <a:pt x="1878" y="2518"/>
                    </a:lnTo>
                    <a:lnTo>
                      <a:pt x="1926" y="2561"/>
                    </a:lnTo>
                    <a:lnTo>
                      <a:pt x="1980" y="2599"/>
                    </a:lnTo>
                    <a:lnTo>
                      <a:pt x="2037" y="2631"/>
                    </a:lnTo>
                    <a:lnTo>
                      <a:pt x="2099" y="2658"/>
                    </a:lnTo>
                    <a:lnTo>
                      <a:pt x="2163" y="2677"/>
                    </a:lnTo>
                    <a:lnTo>
                      <a:pt x="2230" y="2689"/>
                    </a:lnTo>
                    <a:lnTo>
                      <a:pt x="2301" y="2692"/>
                    </a:lnTo>
                    <a:lnTo>
                      <a:pt x="2370" y="2689"/>
                    </a:lnTo>
                    <a:lnTo>
                      <a:pt x="2438" y="2677"/>
                    </a:lnTo>
                    <a:lnTo>
                      <a:pt x="2501" y="2658"/>
                    </a:lnTo>
                    <a:lnTo>
                      <a:pt x="2563" y="2631"/>
                    </a:lnTo>
                    <a:lnTo>
                      <a:pt x="2620" y="2599"/>
                    </a:lnTo>
                    <a:lnTo>
                      <a:pt x="2674" y="2561"/>
                    </a:lnTo>
                    <a:lnTo>
                      <a:pt x="2722" y="2518"/>
                    </a:lnTo>
                    <a:lnTo>
                      <a:pt x="2766" y="2468"/>
                    </a:lnTo>
                    <a:lnTo>
                      <a:pt x="2805" y="2416"/>
                    </a:lnTo>
                    <a:lnTo>
                      <a:pt x="2837" y="2358"/>
                    </a:lnTo>
                    <a:lnTo>
                      <a:pt x="2863" y="2297"/>
                    </a:lnTo>
                    <a:lnTo>
                      <a:pt x="2882" y="2232"/>
                    </a:lnTo>
                    <a:lnTo>
                      <a:pt x="2894" y="2164"/>
                    </a:lnTo>
                    <a:lnTo>
                      <a:pt x="2898" y="2095"/>
                    </a:lnTo>
                    <a:lnTo>
                      <a:pt x="2895" y="2034"/>
                    </a:lnTo>
                    <a:lnTo>
                      <a:pt x="2887" y="1975"/>
                    </a:lnTo>
                    <a:lnTo>
                      <a:pt x="2871" y="1917"/>
                    </a:lnTo>
                    <a:lnTo>
                      <a:pt x="2851" y="1862"/>
                    </a:lnTo>
                    <a:lnTo>
                      <a:pt x="2826" y="1808"/>
                    </a:lnTo>
                    <a:lnTo>
                      <a:pt x="2794" y="1757"/>
                    </a:lnTo>
                    <a:lnTo>
                      <a:pt x="2757" y="1710"/>
                    </a:lnTo>
                    <a:lnTo>
                      <a:pt x="2715" y="1665"/>
                    </a:lnTo>
                    <a:lnTo>
                      <a:pt x="2700" y="1645"/>
                    </a:lnTo>
                    <a:lnTo>
                      <a:pt x="2690" y="1621"/>
                    </a:lnTo>
                    <a:lnTo>
                      <a:pt x="2686" y="1598"/>
                    </a:lnTo>
                    <a:lnTo>
                      <a:pt x="2689" y="1573"/>
                    </a:lnTo>
                    <a:lnTo>
                      <a:pt x="2699" y="1549"/>
                    </a:lnTo>
                    <a:lnTo>
                      <a:pt x="2714" y="1529"/>
                    </a:lnTo>
                    <a:lnTo>
                      <a:pt x="2733" y="1513"/>
                    </a:lnTo>
                    <a:lnTo>
                      <a:pt x="2757" y="1504"/>
                    </a:lnTo>
                    <a:lnTo>
                      <a:pt x="2780" y="1499"/>
                    </a:lnTo>
                    <a:lnTo>
                      <a:pt x="2805" y="1502"/>
                    </a:lnTo>
                    <a:lnTo>
                      <a:pt x="2829" y="1512"/>
                    </a:lnTo>
                    <a:lnTo>
                      <a:pt x="2849" y="1527"/>
                    </a:lnTo>
                    <a:lnTo>
                      <a:pt x="2899" y="1578"/>
                    </a:lnTo>
                    <a:lnTo>
                      <a:pt x="2942" y="1634"/>
                    </a:lnTo>
                    <a:lnTo>
                      <a:pt x="2981" y="1693"/>
                    </a:lnTo>
                    <a:lnTo>
                      <a:pt x="3014" y="1754"/>
                    </a:lnTo>
                    <a:lnTo>
                      <a:pt x="3041" y="1819"/>
                    </a:lnTo>
                    <a:lnTo>
                      <a:pt x="3062" y="1885"/>
                    </a:lnTo>
                    <a:lnTo>
                      <a:pt x="3077" y="1953"/>
                    </a:lnTo>
                    <a:lnTo>
                      <a:pt x="3087" y="2023"/>
                    </a:lnTo>
                    <a:lnTo>
                      <a:pt x="3090" y="2095"/>
                    </a:lnTo>
                    <a:lnTo>
                      <a:pt x="3087" y="2164"/>
                    </a:lnTo>
                    <a:lnTo>
                      <a:pt x="3079" y="2232"/>
                    </a:lnTo>
                    <a:lnTo>
                      <a:pt x="3063" y="2297"/>
                    </a:lnTo>
                    <a:lnTo>
                      <a:pt x="3044" y="2360"/>
                    </a:lnTo>
                    <a:lnTo>
                      <a:pt x="3019" y="2423"/>
                    </a:lnTo>
                    <a:lnTo>
                      <a:pt x="4115" y="2423"/>
                    </a:lnTo>
                    <a:lnTo>
                      <a:pt x="4115" y="1797"/>
                    </a:lnTo>
                    <a:lnTo>
                      <a:pt x="3333" y="1797"/>
                    </a:lnTo>
                    <a:lnTo>
                      <a:pt x="3307" y="1794"/>
                    </a:lnTo>
                    <a:lnTo>
                      <a:pt x="3285" y="1784"/>
                    </a:lnTo>
                    <a:lnTo>
                      <a:pt x="3265" y="1769"/>
                    </a:lnTo>
                    <a:lnTo>
                      <a:pt x="3250" y="1750"/>
                    </a:lnTo>
                    <a:lnTo>
                      <a:pt x="3240" y="1726"/>
                    </a:lnTo>
                    <a:lnTo>
                      <a:pt x="3236" y="1701"/>
                    </a:lnTo>
                    <a:lnTo>
                      <a:pt x="3240" y="1675"/>
                    </a:lnTo>
                    <a:lnTo>
                      <a:pt x="3250" y="1653"/>
                    </a:lnTo>
                    <a:lnTo>
                      <a:pt x="3265" y="1634"/>
                    </a:lnTo>
                    <a:lnTo>
                      <a:pt x="3285" y="1618"/>
                    </a:lnTo>
                    <a:lnTo>
                      <a:pt x="3307" y="1609"/>
                    </a:lnTo>
                    <a:lnTo>
                      <a:pt x="3333" y="1605"/>
                    </a:lnTo>
                    <a:lnTo>
                      <a:pt x="3916" y="1605"/>
                    </a:lnTo>
                    <a:lnTo>
                      <a:pt x="3905" y="1494"/>
                    </a:lnTo>
                    <a:lnTo>
                      <a:pt x="3887" y="1385"/>
                    </a:lnTo>
                    <a:lnTo>
                      <a:pt x="3862" y="1280"/>
                    </a:lnTo>
                    <a:lnTo>
                      <a:pt x="3829" y="1176"/>
                    </a:lnTo>
                    <a:lnTo>
                      <a:pt x="3789" y="1077"/>
                    </a:lnTo>
                    <a:lnTo>
                      <a:pt x="3742" y="981"/>
                    </a:lnTo>
                    <a:lnTo>
                      <a:pt x="3688" y="890"/>
                    </a:lnTo>
                    <a:lnTo>
                      <a:pt x="3629" y="802"/>
                    </a:lnTo>
                    <a:lnTo>
                      <a:pt x="3562" y="719"/>
                    </a:lnTo>
                    <a:lnTo>
                      <a:pt x="3490" y="641"/>
                    </a:lnTo>
                    <a:lnTo>
                      <a:pt x="3414" y="568"/>
                    </a:lnTo>
                    <a:lnTo>
                      <a:pt x="3333" y="500"/>
                    </a:lnTo>
                    <a:lnTo>
                      <a:pt x="3247" y="440"/>
                    </a:lnTo>
                    <a:lnTo>
                      <a:pt x="3156" y="384"/>
                    </a:lnTo>
                    <a:lnTo>
                      <a:pt x="3062" y="335"/>
                    </a:lnTo>
                    <a:lnTo>
                      <a:pt x="2964" y="293"/>
                    </a:lnTo>
                    <a:lnTo>
                      <a:pt x="2862" y="257"/>
                    </a:lnTo>
                    <a:lnTo>
                      <a:pt x="2757" y="230"/>
                    </a:lnTo>
                    <a:lnTo>
                      <a:pt x="2649" y="209"/>
                    </a:lnTo>
                    <a:lnTo>
                      <a:pt x="2538" y="196"/>
                    </a:lnTo>
                    <a:lnTo>
                      <a:pt x="2425" y="192"/>
                    </a:lnTo>
                    <a:lnTo>
                      <a:pt x="2196" y="192"/>
                    </a:lnTo>
                    <a:close/>
                    <a:moveTo>
                      <a:pt x="2196" y="0"/>
                    </a:moveTo>
                    <a:lnTo>
                      <a:pt x="2425" y="0"/>
                    </a:lnTo>
                    <a:lnTo>
                      <a:pt x="2547" y="4"/>
                    </a:lnTo>
                    <a:lnTo>
                      <a:pt x="2667" y="18"/>
                    </a:lnTo>
                    <a:lnTo>
                      <a:pt x="2784" y="39"/>
                    </a:lnTo>
                    <a:lnTo>
                      <a:pt x="2898" y="68"/>
                    </a:lnTo>
                    <a:lnTo>
                      <a:pt x="3008" y="105"/>
                    </a:lnTo>
                    <a:lnTo>
                      <a:pt x="3116" y="148"/>
                    </a:lnTo>
                    <a:lnTo>
                      <a:pt x="3220" y="199"/>
                    </a:lnTo>
                    <a:lnTo>
                      <a:pt x="3319" y="257"/>
                    </a:lnTo>
                    <a:lnTo>
                      <a:pt x="3414" y="322"/>
                    </a:lnTo>
                    <a:lnTo>
                      <a:pt x="3504" y="393"/>
                    </a:lnTo>
                    <a:lnTo>
                      <a:pt x="3589" y="469"/>
                    </a:lnTo>
                    <a:lnTo>
                      <a:pt x="3669" y="550"/>
                    </a:lnTo>
                    <a:lnTo>
                      <a:pt x="3743" y="637"/>
                    </a:lnTo>
                    <a:lnTo>
                      <a:pt x="3811" y="728"/>
                    </a:lnTo>
                    <a:lnTo>
                      <a:pt x="3873" y="825"/>
                    </a:lnTo>
                    <a:lnTo>
                      <a:pt x="3929" y="926"/>
                    </a:lnTo>
                    <a:lnTo>
                      <a:pt x="3978" y="1031"/>
                    </a:lnTo>
                    <a:lnTo>
                      <a:pt x="4020" y="1139"/>
                    </a:lnTo>
                    <a:lnTo>
                      <a:pt x="4053" y="1251"/>
                    </a:lnTo>
                    <a:lnTo>
                      <a:pt x="4079" y="1367"/>
                    </a:lnTo>
                    <a:lnTo>
                      <a:pt x="4098" y="1484"/>
                    </a:lnTo>
                    <a:lnTo>
                      <a:pt x="4108" y="1605"/>
                    </a:lnTo>
                    <a:lnTo>
                      <a:pt x="4210" y="1605"/>
                    </a:lnTo>
                    <a:lnTo>
                      <a:pt x="4237" y="1609"/>
                    </a:lnTo>
                    <a:lnTo>
                      <a:pt x="4260" y="1618"/>
                    </a:lnTo>
                    <a:lnTo>
                      <a:pt x="4279" y="1634"/>
                    </a:lnTo>
                    <a:lnTo>
                      <a:pt x="4293" y="1653"/>
                    </a:lnTo>
                    <a:lnTo>
                      <a:pt x="4303" y="1675"/>
                    </a:lnTo>
                    <a:lnTo>
                      <a:pt x="4307" y="1701"/>
                    </a:lnTo>
                    <a:lnTo>
                      <a:pt x="4307" y="2423"/>
                    </a:lnTo>
                    <a:lnTo>
                      <a:pt x="4456" y="2423"/>
                    </a:lnTo>
                    <a:lnTo>
                      <a:pt x="4483" y="2425"/>
                    </a:lnTo>
                    <a:lnTo>
                      <a:pt x="4505" y="2435"/>
                    </a:lnTo>
                    <a:lnTo>
                      <a:pt x="4524" y="2450"/>
                    </a:lnTo>
                    <a:lnTo>
                      <a:pt x="4539" y="2470"/>
                    </a:lnTo>
                    <a:lnTo>
                      <a:pt x="4549" y="2493"/>
                    </a:lnTo>
                    <a:lnTo>
                      <a:pt x="4553" y="2518"/>
                    </a:lnTo>
                    <a:lnTo>
                      <a:pt x="4553" y="3148"/>
                    </a:lnTo>
                    <a:lnTo>
                      <a:pt x="4549" y="3173"/>
                    </a:lnTo>
                    <a:lnTo>
                      <a:pt x="4539" y="3196"/>
                    </a:lnTo>
                    <a:lnTo>
                      <a:pt x="4524" y="3216"/>
                    </a:lnTo>
                    <a:lnTo>
                      <a:pt x="4505" y="3231"/>
                    </a:lnTo>
                    <a:lnTo>
                      <a:pt x="4483" y="3241"/>
                    </a:lnTo>
                    <a:lnTo>
                      <a:pt x="4456" y="3243"/>
                    </a:lnTo>
                    <a:lnTo>
                      <a:pt x="95" y="3243"/>
                    </a:lnTo>
                    <a:lnTo>
                      <a:pt x="70" y="3241"/>
                    </a:lnTo>
                    <a:lnTo>
                      <a:pt x="47" y="3231"/>
                    </a:lnTo>
                    <a:lnTo>
                      <a:pt x="28" y="3216"/>
                    </a:lnTo>
                    <a:lnTo>
                      <a:pt x="12" y="3196"/>
                    </a:lnTo>
                    <a:lnTo>
                      <a:pt x="3" y="3173"/>
                    </a:lnTo>
                    <a:lnTo>
                      <a:pt x="0" y="3148"/>
                    </a:lnTo>
                    <a:lnTo>
                      <a:pt x="0" y="2518"/>
                    </a:lnTo>
                    <a:lnTo>
                      <a:pt x="3" y="2493"/>
                    </a:lnTo>
                    <a:lnTo>
                      <a:pt x="12" y="2470"/>
                    </a:lnTo>
                    <a:lnTo>
                      <a:pt x="28" y="2450"/>
                    </a:lnTo>
                    <a:lnTo>
                      <a:pt x="47" y="2435"/>
                    </a:lnTo>
                    <a:lnTo>
                      <a:pt x="70" y="2425"/>
                    </a:lnTo>
                    <a:lnTo>
                      <a:pt x="95" y="2423"/>
                    </a:lnTo>
                    <a:lnTo>
                      <a:pt x="293" y="2423"/>
                    </a:lnTo>
                    <a:lnTo>
                      <a:pt x="293" y="1701"/>
                    </a:lnTo>
                    <a:lnTo>
                      <a:pt x="297" y="1675"/>
                    </a:lnTo>
                    <a:lnTo>
                      <a:pt x="307" y="1653"/>
                    </a:lnTo>
                    <a:lnTo>
                      <a:pt x="321" y="1634"/>
                    </a:lnTo>
                    <a:lnTo>
                      <a:pt x="341" y="1618"/>
                    </a:lnTo>
                    <a:lnTo>
                      <a:pt x="363" y="1609"/>
                    </a:lnTo>
                    <a:lnTo>
                      <a:pt x="390" y="1605"/>
                    </a:lnTo>
                    <a:lnTo>
                      <a:pt x="514" y="1605"/>
                    </a:lnTo>
                    <a:lnTo>
                      <a:pt x="524" y="1484"/>
                    </a:lnTo>
                    <a:lnTo>
                      <a:pt x="542" y="1367"/>
                    </a:lnTo>
                    <a:lnTo>
                      <a:pt x="568" y="1251"/>
                    </a:lnTo>
                    <a:lnTo>
                      <a:pt x="602" y="1139"/>
                    </a:lnTo>
                    <a:lnTo>
                      <a:pt x="644" y="1031"/>
                    </a:lnTo>
                    <a:lnTo>
                      <a:pt x="692" y="926"/>
                    </a:lnTo>
                    <a:lnTo>
                      <a:pt x="748" y="825"/>
                    </a:lnTo>
                    <a:lnTo>
                      <a:pt x="810" y="728"/>
                    </a:lnTo>
                    <a:lnTo>
                      <a:pt x="879" y="637"/>
                    </a:lnTo>
                    <a:lnTo>
                      <a:pt x="952" y="550"/>
                    </a:lnTo>
                    <a:lnTo>
                      <a:pt x="1032" y="469"/>
                    </a:lnTo>
                    <a:lnTo>
                      <a:pt x="1118" y="393"/>
                    </a:lnTo>
                    <a:lnTo>
                      <a:pt x="1208" y="322"/>
                    </a:lnTo>
                    <a:lnTo>
                      <a:pt x="1303" y="257"/>
                    </a:lnTo>
                    <a:lnTo>
                      <a:pt x="1403" y="199"/>
                    </a:lnTo>
                    <a:lnTo>
                      <a:pt x="1506" y="148"/>
                    </a:lnTo>
                    <a:lnTo>
                      <a:pt x="1613" y="105"/>
                    </a:lnTo>
                    <a:lnTo>
                      <a:pt x="1723" y="68"/>
                    </a:lnTo>
                    <a:lnTo>
                      <a:pt x="1838" y="39"/>
                    </a:lnTo>
                    <a:lnTo>
                      <a:pt x="1955" y="18"/>
                    </a:lnTo>
                    <a:lnTo>
                      <a:pt x="2074" y="4"/>
                    </a:lnTo>
                    <a:lnTo>
                      <a:pt x="2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3893497" y="3638802"/>
            <a:ext cx="4614250" cy="1152525"/>
            <a:chOff x="3893497" y="3638802"/>
            <a:chExt cx="4614250" cy="1152525"/>
          </a:xfrm>
        </p:grpSpPr>
        <p:grpSp>
          <p:nvGrpSpPr>
            <p:cNvPr id="116" name="Group 115"/>
            <p:cNvGrpSpPr/>
            <p:nvPr/>
          </p:nvGrpSpPr>
          <p:grpSpPr>
            <a:xfrm>
              <a:off x="3981784" y="4071104"/>
              <a:ext cx="4525963" cy="715963"/>
              <a:chOff x="3981784" y="4071104"/>
              <a:chExt cx="4525963" cy="715963"/>
            </a:xfrm>
          </p:grpSpPr>
          <p:sp>
            <p:nvSpPr>
              <p:cNvPr id="78" name="Freeform 37"/>
              <p:cNvSpPr>
                <a:spLocks/>
              </p:cNvSpPr>
              <p:nvPr/>
            </p:nvSpPr>
            <p:spPr bwMode="auto">
              <a:xfrm>
                <a:off x="3981784" y="4071104"/>
                <a:ext cx="4525963" cy="715963"/>
              </a:xfrm>
              <a:custGeom>
                <a:avLst/>
                <a:gdLst>
                  <a:gd name="T0" fmla="*/ 9214 w 9214"/>
                  <a:gd name="T1" fmla="*/ 351 h 1457"/>
                  <a:gd name="T2" fmla="*/ 9214 w 9214"/>
                  <a:gd name="T3" fmla="*/ 1106 h 1457"/>
                  <a:gd name="T4" fmla="*/ 8863 w 9214"/>
                  <a:gd name="T5" fmla="*/ 1457 h 1457"/>
                  <a:gd name="T6" fmla="*/ 351 w 9214"/>
                  <a:gd name="T7" fmla="*/ 1457 h 1457"/>
                  <a:gd name="T8" fmla="*/ 0 w 9214"/>
                  <a:gd name="T9" fmla="*/ 1106 h 1457"/>
                  <a:gd name="T10" fmla="*/ 0 w 9214"/>
                  <a:gd name="T11" fmla="*/ 351 h 1457"/>
                  <a:gd name="T12" fmla="*/ 351 w 9214"/>
                  <a:gd name="T13" fmla="*/ 0 h 1457"/>
                  <a:gd name="T14" fmla="*/ 8863 w 9214"/>
                  <a:gd name="T15" fmla="*/ 0 h 1457"/>
                  <a:gd name="T16" fmla="*/ 9214 w 9214"/>
                  <a:gd name="T17" fmla="*/ 351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4" h="1457">
                    <a:moveTo>
                      <a:pt x="9214" y="351"/>
                    </a:moveTo>
                    <a:cubicBezTo>
                      <a:pt x="9214" y="1106"/>
                      <a:pt x="9214" y="1106"/>
                      <a:pt x="9214" y="1106"/>
                    </a:cubicBezTo>
                    <a:cubicBezTo>
                      <a:pt x="9214" y="1300"/>
                      <a:pt x="9057" y="1457"/>
                      <a:pt x="8863" y="1457"/>
                    </a:cubicBezTo>
                    <a:cubicBezTo>
                      <a:pt x="351" y="1457"/>
                      <a:pt x="351" y="1457"/>
                      <a:pt x="351" y="1457"/>
                    </a:cubicBezTo>
                    <a:cubicBezTo>
                      <a:pt x="158" y="1457"/>
                      <a:pt x="0" y="1300"/>
                      <a:pt x="0" y="1106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157"/>
                      <a:pt x="158" y="0"/>
                      <a:pt x="351" y="0"/>
                    </a:cubicBezTo>
                    <a:cubicBezTo>
                      <a:pt x="8863" y="0"/>
                      <a:pt x="8863" y="0"/>
                      <a:pt x="8863" y="0"/>
                    </a:cubicBezTo>
                    <a:cubicBezTo>
                      <a:pt x="9057" y="0"/>
                      <a:pt x="9214" y="157"/>
                      <a:pt x="9214" y="351"/>
                    </a:cubicBezTo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17586" y="4244419"/>
                <a:ext cx="23911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Hans" altLang="en-US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功能检测</a:t>
                </a:r>
                <a:endParaRPr lang="en-US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893497" y="3638802"/>
              <a:ext cx="2351254" cy="1152525"/>
              <a:chOff x="3893497" y="3638802"/>
              <a:chExt cx="2351254" cy="1152525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838"/>
              <a:stretch/>
            </p:blipFill>
            <p:spPr>
              <a:xfrm rot="5400000" flipV="1">
                <a:off x="5588056" y="4134631"/>
                <a:ext cx="780896" cy="53249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838"/>
              <a:stretch/>
            </p:blipFill>
            <p:spPr>
              <a:xfrm rot="16200000" flipH="1" flipV="1">
                <a:off x="3769296" y="4134632"/>
                <a:ext cx="780896" cy="532494"/>
              </a:xfrm>
              <a:prstGeom prst="rect">
                <a:avLst/>
              </a:prstGeom>
            </p:spPr>
          </p:pic>
          <p:sp>
            <p:nvSpPr>
              <p:cNvPr id="82" name="Freeform 40"/>
              <p:cNvSpPr>
                <a:spLocks/>
              </p:cNvSpPr>
              <p:nvPr/>
            </p:nvSpPr>
            <p:spPr bwMode="auto">
              <a:xfrm>
                <a:off x="4426337" y="3638802"/>
                <a:ext cx="1292225" cy="1152525"/>
              </a:xfrm>
              <a:custGeom>
                <a:avLst/>
                <a:gdLst>
                  <a:gd name="T0" fmla="*/ 2630 w 2630"/>
                  <a:gd name="T1" fmla="*/ 617 h 2347"/>
                  <a:gd name="T2" fmla="*/ 2630 w 2630"/>
                  <a:gd name="T3" fmla="*/ 2181 h 2347"/>
                  <a:gd name="T4" fmla="*/ 2607 w 2630"/>
                  <a:gd name="T5" fmla="*/ 2347 h 2347"/>
                  <a:gd name="T6" fmla="*/ 23 w 2630"/>
                  <a:gd name="T7" fmla="*/ 2347 h 2347"/>
                  <a:gd name="T8" fmla="*/ 0 w 2630"/>
                  <a:gd name="T9" fmla="*/ 2181 h 2347"/>
                  <a:gd name="T10" fmla="*/ 0 w 2630"/>
                  <a:gd name="T11" fmla="*/ 617 h 2347"/>
                  <a:gd name="T12" fmla="*/ 617 w 2630"/>
                  <a:gd name="T13" fmla="*/ 0 h 2347"/>
                  <a:gd name="T14" fmla="*/ 2013 w 2630"/>
                  <a:gd name="T15" fmla="*/ 0 h 2347"/>
                  <a:gd name="T16" fmla="*/ 2630 w 2630"/>
                  <a:gd name="T17" fmla="*/ 617 h 2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0" h="2347">
                    <a:moveTo>
                      <a:pt x="2630" y="617"/>
                    </a:moveTo>
                    <a:cubicBezTo>
                      <a:pt x="2630" y="2181"/>
                      <a:pt x="2630" y="2181"/>
                      <a:pt x="2630" y="2181"/>
                    </a:cubicBezTo>
                    <a:cubicBezTo>
                      <a:pt x="2630" y="2239"/>
                      <a:pt x="2622" y="2294"/>
                      <a:pt x="2607" y="2347"/>
                    </a:cubicBezTo>
                    <a:cubicBezTo>
                      <a:pt x="23" y="2347"/>
                      <a:pt x="23" y="2347"/>
                      <a:pt x="23" y="2347"/>
                    </a:cubicBezTo>
                    <a:cubicBezTo>
                      <a:pt x="8" y="2294"/>
                      <a:pt x="0" y="2239"/>
                      <a:pt x="0" y="218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276"/>
                      <a:pt x="277" y="0"/>
                      <a:pt x="617" y="0"/>
                    </a:cubicBezTo>
                    <a:cubicBezTo>
                      <a:pt x="2013" y="0"/>
                      <a:pt x="2013" y="0"/>
                      <a:pt x="2013" y="0"/>
                    </a:cubicBezTo>
                    <a:cubicBezTo>
                      <a:pt x="2354" y="0"/>
                      <a:pt x="2630" y="276"/>
                      <a:pt x="2630" y="6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8" name="Group 57"/>
              <p:cNvGrpSpPr>
                <a:grpSpLocks noChangeAspect="1"/>
              </p:cNvGrpSpPr>
              <p:nvPr/>
            </p:nvGrpSpPr>
            <p:grpSpPr bwMode="auto">
              <a:xfrm>
                <a:off x="4808127" y="3927625"/>
                <a:ext cx="528644" cy="574878"/>
                <a:chOff x="1314" y="1832"/>
                <a:chExt cx="2081" cy="2263"/>
              </a:xfrm>
              <a:solidFill>
                <a:schemeClr val="bg1"/>
              </a:solidFill>
            </p:grpSpPr>
            <p:sp>
              <p:nvSpPr>
                <p:cNvPr id="111" name="Freeform 59"/>
                <p:cNvSpPr>
                  <a:spLocks noEditPoints="1"/>
                </p:cNvSpPr>
                <p:nvPr/>
              </p:nvSpPr>
              <p:spPr bwMode="auto">
                <a:xfrm>
                  <a:off x="1314" y="2310"/>
                  <a:ext cx="2081" cy="1785"/>
                </a:xfrm>
                <a:custGeom>
                  <a:avLst/>
                  <a:gdLst>
                    <a:gd name="T0" fmla="*/ 2667 w 4161"/>
                    <a:gd name="T1" fmla="*/ 1996 h 3571"/>
                    <a:gd name="T2" fmla="*/ 2628 w 4161"/>
                    <a:gd name="T3" fmla="*/ 2456 h 3571"/>
                    <a:gd name="T4" fmla="*/ 2370 w 4161"/>
                    <a:gd name="T5" fmla="*/ 2819 h 3571"/>
                    <a:gd name="T6" fmla="*/ 2789 w 4161"/>
                    <a:gd name="T7" fmla="*/ 3203 h 3571"/>
                    <a:gd name="T8" fmla="*/ 3310 w 4161"/>
                    <a:gd name="T9" fmla="*/ 3310 h 3571"/>
                    <a:gd name="T10" fmla="*/ 3743 w 4161"/>
                    <a:gd name="T11" fmla="*/ 3152 h 3571"/>
                    <a:gd name="T12" fmla="*/ 3966 w 4161"/>
                    <a:gd name="T13" fmla="*/ 2767 h 3571"/>
                    <a:gd name="T14" fmla="*/ 3835 w 4161"/>
                    <a:gd name="T15" fmla="*/ 2287 h 3571"/>
                    <a:gd name="T16" fmla="*/ 3380 w 4161"/>
                    <a:gd name="T17" fmla="*/ 1938 h 3571"/>
                    <a:gd name="T18" fmla="*/ 1934 w 4161"/>
                    <a:gd name="T19" fmla="*/ 1744 h 3571"/>
                    <a:gd name="T20" fmla="*/ 1641 w 4161"/>
                    <a:gd name="T21" fmla="*/ 2001 h 3571"/>
                    <a:gd name="T22" fmla="*/ 1667 w 4161"/>
                    <a:gd name="T23" fmla="*/ 2401 h 3571"/>
                    <a:gd name="T24" fmla="*/ 1992 w 4161"/>
                    <a:gd name="T25" fmla="*/ 2619 h 3571"/>
                    <a:gd name="T26" fmla="*/ 2370 w 4161"/>
                    <a:gd name="T27" fmla="*/ 2492 h 3571"/>
                    <a:gd name="T28" fmla="*/ 2497 w 4161"/>
                    <a:gd name="T29" fmla="*/ 2115 h 3571"/>
                    <a:gd name="T30" fmla="*/ 2278 w 4161"/>
                    <a:gd name="T31" fmla="*/ 1790 h 3571"/>
                    <a:gd name="T32" fmla="*/ 2213 w 4161"/>
                    <a:gd name="T33" fmla="*/ 17 h 3571"/>
                    <a:gd name="T34" fmla="*/ 2684 w 4161"/>
                    <a:gd name="T35" fmla="*/ 310 h 3571"/>
                    <a:gd name="T36" fmla="*/ 2930 w 4161"/>
                    <a:gd name="T37" fmla="*/ 868 h 3571"/>
                    <a:gd name="T38" fmla="*/ 2872 w 4161"/>
                    <a:gd name="T39" fmla="*/ 1469 h 3571"/>
                    <a:gd name="T40" fmla="*/ 2720 w 4161"/>
                    <a:gd name="T41" fmla="*/ 1479 h 3571"/>
                    <a:gd name="T42" fmla="*/ 2749 w 4161"/>
                    <a:gd name="T43" fmla="*/ 1142 h 3571"/>
                    <a:gd name="T44" fmla="*/ 2633 w 4161"/>
                    <a:gd name="T45" fmla="*/ 574 h 3571"/>
                    <a:gd name="T46" fmla="*/ 2260 w 4161"/>
                    <a:gd name="T47" fmla="*/ 231 h 3571"/>
                    <a:gd name="T48" fmla="*/ 1780 w 4161"/>
                    <a:gd name="T49" fmla="*/ 260 h 3571"/>
                    <a:gd name="T50" fmla="*/ 1437 w 4161"/>
                    <a:gd name="T51" fmla="*/ 646 h 3571"/>
                    <a:gd name="T52" fmla="*/ 1367 w 4161"/>
                    <a:gd name="T53" fmla="*/ 1226 h 3571"/>
                    <a:gd name="T54" fmla="*/ 1605 w 4161"/>
                    <a:gd name="T55" fmla="*/ 1721 h 3571"/>
                    <a:gd name="T56" fmla="*/ 2053 w 4161"/>
                    <a:gd name="T57" fmla="*/ 1537 h 3571"/>
                    <a:gd name="T58" fmla="*/ 2503 w 4161"/>
                    <a:gd name="T59" fmla="*/ 1721 h 3571"/>
                    <a:gd name="T60" fmla="*/ 3025 w 4161"/>
                    <a:gd name="T61" fmla="*/ 1674 h 3571"/>
                    <a:gd name="T62" fmla="*/ 3622 w 4161"/>
                    <a:gd name="T63" fmla="*/ 1842 h 3571"/>
                    <a:gd name="T64" fmla="*/ 4051 w 4161"/>
                    <a:gd name="T65" fmla="*/ 2275 h 3571"/>
                    <a:gd name="T66" fmla="*/ 4153 w 4161"/>
                    <a:gd name="T67" fmla="*/ 2819 h 3571"/>
                    <a:gd name="T68" fmla="*/ 3896 w 4161"/>
                    <a:gd name="T69" fmla="*/ 3275 h 3571"/>
                    <a:gd name="T70" fmla="*/ 3407 w 4161"/>
                    <a:gd name="T71" fmla="*/ 3491 h 3571"/>
                    <a:gd name="T72" fmla="*/ 2799 w 4161"/>
                    <a:gd name="T73" fmla="*/ 3418 h 3571"/>
                    <a:gd name="T74" fmla="*/ 2283 w 4161"/>
                    <a:gd name="T75" fmla="*/ 3035 h 3571"/>
                    <a:gd name="T76" fmla="*/ 1906 w 4161"/>
                    <a:gd name="T77" fmla="*/ 2799 h 3571"/>
                    <a:gd name="T78" fmla="*/ 1513 w 4161"/>
                    <a:gd name="T79" fmla="*/ 2518 h 3571"/>
                    <a:gd name="T80" fmla="*/ 1429 w 4161"/>
                    <a:gd name="T81" fmla="*/ 2036 h 3571"/>
                    <a:gd name="T82" fmla="*/ 989 w 4161"/>
                    <a:gd name="T83" fmla="*/ 1940 h 3571"/>
                    <a:gd name="T84" fmla="*/ 468 w 4161"/>
                    <a:gd name="T85" fmla="*/ 2196 h 3571"/>
                    <a:gd name="T86" fmla="*/ 201 w 4161"/>
                    <a:gd name="T87" fmla="*/ 2662 h 3571"/>
                    <a:gd name="T88" fmla="*/ 303 w 4161"/>
                    <a:gd name="T89" fmla="*/ 3108 h 3571"/>
                    <a:gd name="T90" fmla="*/ 671 w 4161"/>
                    <a:gd name="T91" fmla="*/ 3350 h 3571"/>
                    <a:gd name="T92" fmla="*/ 1168 w 4161"/>
                    <a:gd name="T93" fmla="*/ 3344 h 3571"/>
                    <a:gd name="T94" fmla="*/ 1667 w 4161"/>
                    <a:gd name="T95" fmla="*/ 3040 h 3571"/>
                    <a:gd name="T96" fmla="*/ 1855 w 4161"/>
                    <a:gd name="T97" fmla="*/ 2956 h 3571"/>
                    <a:gd name="T98" fmla="*/ 1821 w 4161"/>
                    <a:gd name="T99" fmla="*/ 3158 h 3571"/>
                    <a:gd name="T100" fmla="*/ 1295 w 4161"/>
                    <a:gd name="T101" fmla="*/ 3506 h 3571"/>
                    <a:gd name="T102" fmla="*/ 675 w 4161"/>
                    <a:gd name="T103" fmla="*/ 3548 h 3571"/>
                    <a:gd name="T104" fmla="*/ 227 w 4161"/>
                    <a:gd name="T105" fmla="*/ 3311 h 3571"/>
                    <a:gd name="T106" fmla="*/ 4 w 4161"/>
                    <a:gd name="T107" fmla="*/ 2846 h 3571"/>
                    <a:gd name="T108" fmla="*/ 100 w 4161"/>
                    <a:gd name="T109" fmla="*/ 2366 h 3571"/>
                    <a:gd name="T110" fmla="*/ 515 w 4161"/>
                    <a:gd name="T111" fmla="*/ 1921 h 3571"/>
                    <a:gd name="T112" fmla="*/ 1121 w 4161"/>
                    <a:gd name="T113" fmla="*/ 1733 h 3571"/>
                    <a:gd name="T114" fmla="*/ 1219 w 4161"/>
                    <a:gd name="T115" fmla="*/ 1432 h 3571"/>
                    <a:gd name="T116" fmla="*/ 1192 w 4161"/>
                    <a:gd name="T117" fmla="*/ 777 h 3571"/>
                    <a:gd name="T118" fmla="*/ 1479 w 4161"/>
                    <a:gd name="T119" fmla="*/ 249 h 3571"/>
                    <a:gd name="T120" fmla="*/ 1971 w 4161"/>
                    <a:gd name="T121" fmla="*/ 5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161" h="3571">
                      <a:moveTo>
                        <a:pt x="3042" y="1866"/>
                      </a:moveTo>
                      <a:lnTo>
                        <a:pt x="2958" y="1866"/>
                      </a:lnTo>
                      <a:lnTo>
                        <a:pt x="2876" y="1873"/>
                      </a:lnTo>
                      <a:lnTo>
                        <a:pt x="2797" y="1888"/>
                      </a:lnTo>
                      <a:lnTo>
                        <a:pt x="2721" y="1910"/>
                      </a:lnTo>
                      <a:lnTo>
                        <a:pt x="2648" y="1939"/>
                      </a:lnTo>
                      <a:lnTo>
                        <a:pt x="2667" y="1996"/>
                      </a:lnTo>
                      <a:lnTo>
                        <a:pt x="2681" y="2054"/>
                      </a:lnTo>
                      <a:lnTo>
                        <a:pt x="2689" y="2113"/>
                      </a:lnTo>
                      <a:lnTo>
                        <a:pt x="2693" y="2175"/>
                      </a:lnTo>
                      <a:lnTo>
                        <a:pt x="2689" y="2250"/>
                      </a:lnTo>
                      <a:lnTo>
                        <a:pt x="2675" y="2322"/>
                      </a:lnTo>
                      <a:lnTo>
                        <a:pt x="2656" y="2391"/>
                      </a:lnTo>
                      <a:lnTo>
                        <a:pt x="2628" y="2456"/>
                      </a:lnTo>
                      <a:lnTo>
                        <a:pt x="2594" y="2517"/>
                      </a:lnTo>
                      <a:lnTo>
                        <a:pt x="2552" y="2575"/>
                      </a:lnTo>
                      <a:lnTo>
                        <a:pt x="2507" y="2626"/>
                      </a:lnTo>
                      <a:lnTo>
                        <a:pt x="2454" y="2673"/>
                      </a:lnTo>
                      <a:lnTo>
                        <a:pt x="2397" y="2714"/>
                      </a:lnTo>
                      <a:lnTo>
                        <a:pt x="2337" y="2749"/>
                      </a:lnTo>
                      <a:lnTo>
                        <a:pt x="2370" y="2819"/>
                      </a:lnTo>
                      <a:lnTo>
                        <a:pt x="2413" y="2886"/>
                      </a:lnTo>
                      <a:lnTo>
                        <a:pt x="2460" y="2949"/>
                      </a:lnTo>
                      <a:lnTo>
                        <a:pt x="2515" y="3009"/>
                      </a:lnTo>
                      <a:lnTo>
                        <a:pt x="2576" y="3065"/>
                      </a:lnTo>
                      <a:lnTo>
                        <a:pt x="2641" y="3116"/>
                      </a:lnTo>
                      <a:lnTo>
                        <a:pt x="2713" y="3162"/>
                      </a:lnTo>
                      <a:lnTo>
                        <a:pt x="2789" y="3203"/>
                      </a:lnTo>
                      <a:lnTo>
                        <a:pt x="2869" y="3239"/>
                      </a:lnTo>
                      <a:lnTo>
                        <a:pt x="2944" y="3266"/>
                      </a:lnTo>
                      <a:lnTo>
                        <a:pt x="3019" y="3285"/>
                      </a:lnTo>
                      <a:lnTo>
                        <a:pt x="3092" y="3300"/>
                      </a:lnTo>
                      <a:lnTo>
                        <a:pt x="3167" y="3308"/>
                      </a:lnTo>
                      <a:lnTo>
                        <a:pt x="3240" y="3311"/>
                      </a:lnTo>
                      <a:lnTo>
                        <a:pt x="3310" y="3310"/>
                      </a:lnTo>
                      <a:lnTo>
                        <a:pt x="3381" y="3302"/>
                      </a:lnTo>
                      <a:lnTo>
                        <a:pt x="3449" y="3289"/>
                      </a:lnTo>
                      <a:lnTo>
                        <a:pt x="3514" y="3271"/>
                      </a:lnTo>
                      <a:lnTo>
                        <a:pt x="3576" y="3249"/>
                      </a:lnTo>
                      <a:lnTo>
                        <a:pt x="3636" y="3221"/>
                      </a:lnTo>
                      <a:lnTo>
                        <a:pt x="3692" y="3190"/>
                      </a:lnTo>
                      <a:lnTo>
                        <a:pt x="3743" y="3152"/>
                      </a:lnTo>
                      <a:lnTo>
                        <a:pt x="3792" y="3111"/>
                      </a:lnTo>
                      <a:lnTo>
                        <a:pt x="3835" y="3065"/>
                      </a:lnTo>
                      <a:lnTo>
                        <a:pt x="3872" y="3016"/>
                      </a:lnTo>
                      <a:lnTo>
                        <a:pt x="3904" y="2962"/>
                      </a:lnTo>
                      <a:lnTo>
                        <a:pt x="3932" y="2904"/>
                      </a:lnTo>
                      <a:lnTo>
                        <a:pt x="3952" y="2836"/>
                      </a:lnTo>
                      <a:lnTo>
                        <a:pt x="3966" y="2767"/>
                      </a:lnTo>
                      <a:lnTo>
                        <a:pt x="3970" y="2696"/>
                      </a:lnTo>
                      <a:lnTo>
                        <a:pt x="3968" y="2626"/>
                      </a:lnTo>
                      <a:lnTo>
                        <a:pt x="3955" y="2557"/>
                      </a:lnTo>
                      <a:lnTo>
                        <a:pt x="3936" y="2486"/>
                      </a:lnTo>
                      <a:lnTo>
                        <a:pt x="3909" y="2419"/>
                      </a:lnTo>
                      <a:lnTo>
                        <a:pt x="3875" y="2352"/>
                      </a:lnTo>
                      <a:lnTo>
                        <a:pt x="3835" y="2287"/>
                      </a:lnTo>
                      <a:lnTo>
                        <a:pt x="3786" y="2225"/>
                      </a:lnTo>
                      <a:lnTo>
                        <a:pt x="3734" y="2167"/>
                      </a:lnTo>
                      <a:lnTo>
                        <a:pt x="3673" y="2112"/>
                      </a:lnTo>
                      <a:lnTo>
                        <a:pt x="3608" y="2061"/>
                      </a:lnTo>
                      <a:lnTo>
                        <a:pt x="3537" y="2015"/>
                      </a:lnTo>
                      <a:lnTo>
                        <a:pt x="3461" y="1974"/>
                      </a:lnTo>
                      <a:lnTo>
                        <a:pt x="3380" y="1938"/>
                      </a:lnTo>
                      <a:lnTo>
                        <a:pt x="3295" y="1909"/>
                      </a:lnTo>
                      <a:lnTo>
                        <a:pt x="3211" y="1887"/>
                      </a:lnTo>
                      <a:lnTo>
                        <a:pt x="3126" y="1873"/>
                      </a:lnTo>
                      <a:lnTo>
                        <a:pt x="3042" y="1866"/>
                      </a:lnTo>
                      <a:close/>
                      <a:moveTo>
                        <a:pt x="2053" y="1729"/>
                      </a:moveTo>
                      <a:lnTo>
                        <a:pt x="1992" y="1733"/>
                      </a:lnTo>
                      <a:lnTo>
                        <a:pt x="1934" y="1744"/>
                      </a:lnTo>
                      <a:lnTo>
                        <a:pt x="1879" y="1764"/>
                      </a:lnTo>
                      <a:lnTo>
                        <a:pt x="1827" y="1790"/>
                      </a:lnTo>
                      <a:lnTo>
                        <a:pt x="1779" y="1822"/>
                      </a:lnTo>
                      <a:lnTo>
                        <a:pt x="1736" y="1860"/>
                      </a:lnTo>
                      <a:lnTo>
                        <a:pt x="1699" y="1903"/>
                      </a:lnTo>
                      <a:lnTo>
                        <a:pt x="1667" y="1950"/>
                      </a:lnTo>
                      <a:lnTo>
                        <a:pt x="1641" y="2001"/>
                      </a:lnTo>
                      <a:lnTo>
                        <a:pt x="1621" y="2057"/>
                      </a:lnTo>
                      <a:lnTo>
                        <a:pt x="1609" y="2115"/>
                      </a:lnTo>
                      <a:lnTo>
                        <a:pt x="1605" y="2175"/>
                      </a:lnTo>
                      <a:lnTo>
                        <a:pt x="1609" y="2236"/>
                      </a:lnTo>
                      <a:lnTo>
                        <a:pt x="1621" y="2294"/>
                      </a:lnTo>
                      <a:lnTo>
                        <a:pt x="1641" y="2350"/>
                      </a:lnTo>
                      <a:lnTo>
                        <a:pt x="1667" y="2401"/>
                      </a:lnTo>
                      <a:lnTo>
                        <a:pt x="1699" y="2449"/>
                      </a:lnTo>
                      <a:lnTo>
                        <a:pt x="1736" y="2492"/>
                      </a:lnTo>
                      <a:lnTo>
                        <a:pt x="1779" y="2529"/>
                      </a:lnTo>
                      <a:lnTo>
                        <a:pt x="1827" y="2562"/>
                      </a:lnTo>
                      <a:lnTo>
                        <a:pt x="1879" y="2587"/>
                      </a:lnTo>
                      <a:lnTo>
                        <a:pt x="1934" y="2607"/>
                      </a:lnTo>
                      <a:lnTo>
                        <a:pt x="1992" y="2619"/>
                      </a:lnTo>
                      <a:lnTo>
                        <a:pt x="2053" y="2623"/>
                      </a:lnTo>
                      <a:lnTo>
                        <a:pt x="2114" y="2619"/>
                      </a:lnTo>
                      <a:lnTo>
                        <a:pt x="2172" y="2607"/>
                      </a:lnTo>
                      <a:lnTo>
                        <a:pt x="2227" y="2587"/>
                      </a:lnTo>
                      <a:lnTo>
                        <a:pt x="2278" y="2562"/>
                      </a:lnTo>
                      <a:lnTo>
                        <a:pt x="2327" y="2529"/>
                      </a:lnTo>
                      <a:lnTo>
                        <a:pt x="2370" y="2492"/>
                      </a:lnTo>
                      <a:lnTo>
                        <a:pt x="2407" y="2449"/>
                      </a:lnTo>
                      <a:lnTo>
                        <a:pt x="2439" y="2401"/>
                      </a:lnTo>
                      <a:lnTo>
                        <a:pt x="2465" y="2350"/>
                      </a:lnTo>
                      <a:lnTo>
                        <a:pt x="2485" y="2294"/>
                      </a:lnTo>
                      <a:lnTo>
                        <a:pt x="2497" y="2236"/>
                      </a:lnTo>
                      <a:lnTo>
                        <a:pt x="2501" y="2175"/>
                      </a:lnTo>
                      <a:lnTo>
                        <a:pt x="2497" y="2115"/>
                      </a:lnTo>
                      <a:lnTo>
                        <a:pt x="2485" y="2057"/>
                      </a:lnTo>
                      <a:lnTo>
                        <a:pt x="2465" y="2001"/>
                      </a:lnTo>
                      <a:lnTo>
                        <a:pt x="2439" y="1950"/>
                      </a:lnTo>
                      <a:lnTo>
                        <a:pt x="2407" y="1903"/>
                      </a:lnTo>
                      <a:lnTo>
                        <a:pt x="2370" y="1860"/>
                      </a:lnTo>
                      <a:lnTo>
                        <a:pt x="2327" y="1822"/>
                      </a:lnTo>
                      <a:lnTo>
                        <a:pt x="2278" y="1790"/>
                      </a:lnTo>
                      <a:lnTo>
                        <a:pt x="2227" y="1764"/>
                      </a:lnTo>
                      <a:lnTo>
                        <a:pt x="2172" y="1744"/>
                      </a:lnTo>
                      <a:lnTo>
                        <a:pt x="2114" y="1733"/>
                      </a:lnTo>
                      <a:lnTo>
                        <a:pt x="2053" y="1729"/>
                      </a:lnTo>
                      <a:close/>
                      <a:moveTo>
                        <a:pt x="2053" y="0"/>
                      </a:moveTo>
                      <a:lnTo>
                        <a:pt x="2135" y="5"/>
                      </a:lnTo>
                      <a:lnTo>
                        <a:pt x="2213" y="17"/>
                      </a:lnTo>
                      <a:lnTo>
                        <a:pt x="2290" y="38"/>
                      </a:lnTo>
                      <a:lnTo>
                        <a:pt x="2364" y="67"/>
                      </a:lnTo>
                      <a:lnTo>
                        <a:pt x="2435" y="101"/>
                      </a:lnTo>
                      <a:lnTo>
                        <a:pt x="2503" y="144"/>
                      </a:lnTo>
                      <a:lnTo>
                        <a:pt x="2568" y="194"/>
                      </a:lnTo>
                      <a:lnTo>
                        <a:pt x="2627" y="249"/>
                      </a:lnTo>
                      <a:lnTo>
                        <a:pt x="2684" y="310"/>
                      </a:lnTo>
                      <a:lnTo>
                        <a:pt x="2735" y="376"/>
                      </a:lnTo>
                      <a:lnTo>
                        <a:pt x="2782" y="448"/>
                      </a:lnTo>
                      <a:lnTo>
                        <a:pt x="2823" y="524"/>
                      </a:lnTo>
                      <a:lnTo>
                        <a:pt x="2859" y="604"/>
                      </a:lnTo>
                      <a:lnTo>
                        <a:pt x="2889" y="689"/>
                      </a:lnTo>
                      <a:lnTo>
                        <a:pt x="2913" y="777"/>
                      </a:lnTo>
                      <a:lnTo>
                        <a:pt x="2930" y="868"/>
                      </a:lnTo>
                      <a:lnTo>
                        <a:pt x="2941" y="961"/>
                      </a:lnTo>
                      <a:lnTo>
                        <a:pt x="2945" y="1058"/>
                      </a:lnTo>
                      <a:lnTo>
                        <a:pt x="2941" y="1157"/>
                      </a:lnTo>
                      <a:lnTo>
                        <a:pt x="2929" y="1256"/>
                      </a:lnTo>
                      <a:lnTo>
                        <a:pt x="2909" y="1352"/>
                      </a:lnTo>
                      <a:lnTo>
                        <a:pt x="2883" y="1447"/>
                      </a:lnTo>
                      <a:lnTo>
                        <a:pt x="2872" y="1469"/>
                      </a:lnTo>
                      <a:lnTo>
                        <a:pt x="2855" y="1489"/>
                      </a:lnTo>
                      <a:lnTo>
                        <a:pt x="2835" y="1502"/>
                      </a:lnTo>
                      <a:lnTo>
                        <a:pt x="2811" y="1511"/>
                      </a:lnTo>
                      <a:lnTo>
                        <a:pt x="2786" y="1512"/>
                      </a:lnTo>
                      <a:lnTo>
                        <a:pt x="2761" y="1507"/>
                      </a:lnTo>
                      <a:lnTo>
                        <a:pt x="2738" y="1496"/>
                      </a:lnTo>
                      <a:lnTo>
                        <a:pt x="2720" y="1479"/>
                      </a:lnTo>
                      <a:lnTo>
                        <a:pt x="2706" y="1460"/>
                      </a:lnTo>
                      <a:lnTo>
                        <a:pt x="2698" y="1436"/>
                      </a:lnTo>
                      <a:lnTo>
                        <a:pt x="2695" y="1411"/>
                      </a:lnTo>
                      <a:lnTo>
                        <a:pt x="2700" y="1386"/>
                      </a:lnTo>
                      <a:lnTo>
                        <a:pt x="2723" y="1306"/>
                      </a:lnTo>
                      <a:lnTo>
                        <a:pt x="2739" y="1225"/>
                      </a:lnTo>
                      <a:lnTo>
                        <a:pt x="2749" y="1142"/>
                      </a:lnTo>
                      <a:lnTo>
                        <a:pt x="2753" y="1058"/>
                      </a:lnTo>
                      <a:lnTo>
                        <a:pt x="2749" y="969"/>
                      </a:lnTo>
                      <a:lnTo>
                        <a:pt x="2738" y="883"/>
                      </a:lnTo>
                      <a:lnTo>
                        <a:pt x="2721" y="800"/>
                      </a:lnTo>
                      <a:lnTo>
                        <a:pt x="2698" y="720"/>
                      </a:lnTo>
                      <a:lnTo>
                        <a:pt x="2669" y="646"/>
                      </a:lnTo>
                      <a:lnTo>
                        <a:pt x="2633" y="574"/>
                      </a:lnTo>
                      <a:lnTo>
                        <a:pt x="2592" y="508"/>
                      </a:lnTo>
                      <a:lnTo>
                        <a:pt x="2547" y="445"/>
                      </a:lnTo>
                      <a:lnTo>
                        <a:pt x="2498" y="390"/>
                      </a:lnTo>
                      <a:lnTo>
                        <a:pt x="2444" y="340"/>
                      </a:lnTo>
                      <a:lnTo>
                        <a:pt x="2386" y="296"/>
                      </a:lnTo>
                      <a:lnTo>
                        <a:pt x="2325" y="260"/>
                      </a:lnTo>
                      <a:lnTo>
                        <a:pt x="2260" y="231"/>
                      </a:lnTo>
                      <a:lnTo>
                        <a:pt x="2194" y="209"/>
                      </a:lnTo>
                      <a:lnTo>
                        <a:pt x="2125" y="197"/>
                      </a:lnTo>
                      <a:lnTo>
                        <a:pt x="2053" y="192"/>
                      </a:lnTo>
                      <a:lnTo>
                        <a:pt x="1981" y="197"/>
                      </a:lnTo>
                      <a:lnTo>
                        <a:pt x="1912" y="209"/>
                      </a:lnTo>
                      <a:lnTo>
                        <a:pt x="1845" y="231"/>
                      </a:lnTo>
                      <a:lnTo>
                        <a:pt x="1780" y="260"/>
                      </a:lnTo>
                      <a:lnTo>
                        <a:pt x="1720" y="296"/>
                      </a:lnTo>
                      <a:lnTo>
                        <a:pt x="1663" y="340"/>
                      </a:lnTo>
                      <a:lnTo>
                        <a:pt x="1609" y="390"/>
                      </a:lnTo>
                      <a:lnTo>
                        <a:pt x="1559" y="445"/>
                      </a:lnTo>
                      <a:lnTo>
                        <a:pt x="1513" y="508"/>
                      </a:lnTo>
                      <a:lnTo>
                        <a:pt x="1473" y="574"/>
                      </a:lnTo>
                      <a:lnTo>
                        <a:pt x="1437" y="646"/>
                      </a:lnTo>
                      <a:lnTo>
                        <a:pt x="1408" y="720"/>
                      </a:lnTo>
                      <a:lnTo>
                        <a:pt x="1385" y="800"/>
                      </a:lnTo>
                      <a:lnTo>
                        <a:pt x="1368" y="883"/>
                      </a:lnTo>
                      <a:lnTo>
                        <a:pt x="1357" y="969"/>
                      </a:lnTo>
                      <a:lnTo>
                        <a:pt x="1353" y="1058"/>
                      </a:lnTo>
                      <a:lnTo>
                        <a:pt x="1357" y="1142"/>
                      </a:lnTo>
                      <a:lnTo>
                        <a:pt x="1367" y="1226"/>
                      </a:lnTo>
                      <a:lnTo>
                        <a:pt x="1383" y="1306"/>
                      </a:lnTo>
                      <a:lnTo>
                        <a:pt x="1406" y="1386"/>
                      </a:lnTo>
                      <a:lnTo>
                        <a:pt x="1435" y="1461"/>
                      </a:lnTo>
                      <a:lnTo>
                        <a:pt x="1469" y="1533"/>
                      </a:lnTo>
                      <a:lnTo>
                        <a:pt x="1509" y="1601"/>
                      </a:lnTo>
                      <a:lnTo>
                        <a:pt x="1554" y="1663"/>
                      </a:lnTo>
                      <a:lnTo>
                        <a:pt x="1605" y="1721"/>
                      </a:lnTo>
                      <a:lnTo>
                        <a:pt x="1656" y="1674"/>
                      </a:lnTo>
                      <a:lnTo>
                        <a:pt x="1714" y="1634"/>
                      </a:lnTo>
                      <a:lnTo>
                        <a:pt x="1775" y="1601"/>
                      </a:lnTo>
                      <a:lnTo>
                        <a:pt x="1840" y="1573"/>
                      </a:lnTo>
                      <a:lnTo>
                        <a:pt x="1908" y="1554"/>
                      </a:lnTo>
                      <a:lnTo>
                        <a:pt x="1980" y="1541"/>
                      </a:lnTo>
                      <a:lnTo>
                        <a:pt x="2053" y="1537"/>
                      </a:lnTo>
                      <a:lnTo>
                        <a:pt x="2126" y="1541"/>
                      </a:lnTo>
                      <a:lnTo>
                        <a:pt x="2198" y="1554"/>
                      </a:lnTo>
                      <a:lnTo>
                        <a:pt x="2267" y="1573"/>
                      </a:lnTo>
                      <a:lnTo>
                        <a:pt x="2332" y="1601"/>
                      </a:lnTo>
                      <a:lnTo>
                        <a:pt x="2393" y="1635"/>
                      </a:lnTo>
                      <a:lnTo>
                        <a:pt x="2450" y="1675"/>
                      </a:lnTo>
                      <a:lnTo>
                        <a:pt x="2503" y="1721"/>
                      </a:lnTo>
                      <a:lnTo>
                        <a:pt x="2550" y="1773"/>
                      </a:lnTo>
                      <a:lnTo>
                        <a:pt x="2623" y="1742"/>
                      </a:lnTo>
                      <a:lnTo>
                        <a:pt x="2699" y="1715"/>
                      </a:lnTo>
                      <a:lnTo>
                        <a:pt x="2778" y="1696"/>
                      </a:lnTo>
                      <a:lnTo>
                        <a:pt x="2859" y="1682"/>
                      </a:lnTo>
                      <a:lnTo>
                        <a:pt x="2942" y="1675"/>
                      </a:lnTo>
                      <a:lnTo>
                        <a:pt x="3025" y="1674"/>
                      </a:lnTo>
                      <a:lnTo>
                        <a:pt x="3111" y="1678"/>
                      </a:lnTo>
                      <a:lnTo>
                        <a:pt x="3196" y="1689"/>
                      </a:lnTo>
                      <a:lnTo>
                        <a:pt x="3281" y="1706"/>
                      </a:lnTo>
                      <a:lnTo>
                        <a:pt x="3366" y="1729"/>
                      </a:lnTo>
                      <a:lnTo>
                        <a:pt x="3450" y="1759"/>
                      </a:lnTo>
                      <a:lnTo>
                        <a:pt x="3539" y="1798"/>
                      </a:lnTo>
                      <a:lnTo>
                        <a:pt x="3622" y="1842"/>
                      </a:lnTo>
                      <a:lnTo>
                        <a:pt x="3701" y="1891"/>
                      </a:lnTo>
                      <a:lnTo>
                        <a:pt x="3774" y="1946"/>
                      </a:lnTo>
                      <a:lnTo>
                        <a:pt x="3840" y="2004"/>
                      </a:lnTo>
                      <a:lnTo>
                        <a:pt x="3903" y="2068"/>
                      </a:lnTo>
                      <a:lnTo>
                        <a:pt x="3958" y="2134"/>
                      </a:lnTo>
                      <a:lnTo>
                        <a:pt x="4008" y="2203"/>
                      </a:lnTo>
                      <a:lnTo>
                        <a:pt x="4051" y="2275"/>
                      </a:lnTo>
                      <a:lnTo>
                        <a:pt x="4088" y="2350"/>
                      </a:lnTo>
                      <a:lnTo>
                        <a:pt x="4117" y="2426"/>
                      </a:lnTo>
                      <a:lnTo>
                        <a:pt x="4139" y="2503"/>
                      </a:lnTo>
                      <a:lnTo>
                        <a:pt x="4154" y="2582"/>
                      </a:lnTo>
                      <a:lnTo>
                        <a:pt x="4161" y="2660"/>
                      </a:lnTo>
                      <a:lnTo>
                        <a:pt x="4161" y="2741"/>
                      </a:lnTo>
                      <a:lnTo>
                        <a:pt x="4153" y="2819"/>
                      </a:lnTo>
                      <a:lnTo>
                        <a:pt x="4135" y="2898"/>
                      </a:lnTo>
                      <a:lnTo>
                        <a:pt x="4110" y="2974"/>
                      </a:lnTo>
                      <a:lnTo>
                        <a:pt x="4078" y="3043"/>
                      </a:lnTo>
                      <a:lnTo>
                        <a:pt x="4041" y="3108"/>
                      </a:lnTo>
                      <a:lnTo>
                        <a:pt x="3998" y="3169"/>
                      </a:lnTo>
                      <a:lnTo>
                        <a:pt x="3950" y="3224"/>
                      </a:lnTo>
                      <a:lnTo>
                        <a:pt x="3896" y="3275"/>
                      </a:lnTo>
                      <a:lnTo>
                        <a:pt x="3836" y="3322"/>
                      </a:lnTo>
                      <a:lnTo>
                        <a:pt x="3774" y="3364"/>
                      </a:lnTo>
                      <a:lnTo>
                        <a:pt x="3706" y="3400"/>
                      </a:lnTo>
                      <a:lnTo>
                        <a:pt x="3636" y="3431"/>
                      </a:lnTo>
                      <a:lnTo>
                        <a:pt x="3562" y="3456"/>
                      </a:lnTo>
                      <a:lnTo>
                        <a:pt x="3486" y="3477"/>
                      </a:lnTo>
                      <a:lnTo>
                        <a:pt x="3407" y="3491"/>
                      </a:lnTo>
                      <a:lnTo>
                        <a:pt x="3326" y="3501"/>
                      </a:lnTo>
                      <a:lnTo>
                        <a:pt x="3244" y="3503"/>
                      </a:lnTo>
                      <a:lnTo>
                        <a:pt x="3156" y="3499"/>
                      </a:lnTo>
                      <a:lnTo>
                        <a:pt x="3067" y="3490"/>
                      </a:lnTo>
                      <a:lnTo>
                        <a:pt x="2977" y="3473"/>
                      </a:lnTo>
                      <a:lnTo>
                        <a:pt x="2889" y="3449"/>
                      </a:lnTo>
                      <a:lnTo>
                        <a:pt x="2799" y="3418"/>
                      </a:lnTo>
                      <a:lnTo>
                        <a:pt x="2710" y="3379"/>
                      </a:lnTo>
                      <a:lnTo>
                        <a:pt x="2627" y="3335"/>
                      </a:lnTo>
                      <a:lnTo>
                        <a:pt x="2547" y="3285"/>
                      </a:lnTo>
                      <a:lnTo>
                        <a:pt x="2472" y="3228"/>
                      </a:lnTo>
                      <a:lnTo>
                        <a:pt x="2403" y="3169"/>
                      </a:lnTo>
                      <a:lnTo>
                        <a:pt x="2341" y="3104"/>
                      </a:lnTo>
                      <a:lnTo>
                        <a:pt x="2283" y="3035"/>
                      </a:lnTo>
                      <a:lnTo>
                        <a:pt x="2233" y="2962"/>
                      </a:lnTo>
                      <a:lnTo>
                        <a:pt x="2189" y="2886"/>
                      </a:lnTo>
                      <a:lnTo>
                        <a:pt x="2153" y="2807"/>
                      </a:lnTo>
                      <a:lnTo>
                        <a:pt x="2103" y="2812"/>
                      </a:lnTo>
                      <a:lnTo>
                        <a:pt x="2053" y="2815"/>
                      </a:lnTo>
                      <a:lnTo>
                        <a:pt x="1978" y="2811"/>
                      </a:lnTo>
                      <a:lnTo>
                        <a:pt x="1906" y="2799"/>
                      </a:lnTo>
                      <a:lnTo>
                        <a:pt x="1837" y="2778"/>
                      </a:lnTo>
                      <a:lnTo>
                        <a:pt x="1772" y="2750"/>
                      </a:lnTo>
                      <a:lnTo>
                        <a:pt x="1710" y="2716"/>
                      </a:lnTo>
                      <a:lnTo>
                        <a:pt x="1653" y="2674"/>
                      </a:lnTo>
                      <a:lnTo>
                        <a:pt x="1601" y="2627"/>
                      </a:lnTo>
                      <a:lnTo>
                        <a:pt x="1554" y="2575"/>
                      </a:lnTo>
                      <a:lnTo>
                        <a:pt x="1513" y="2518"/>
                      </a:lnTo>
                      <a:lnTo>
                        <a:pt x="1479" y="2457"/>
                      </a:lnTo>
                      <a:lnTo>
                        <a:pt x="1450" y="2391"/>
                      </a:lnTo>
                      <a:lnTo>
                        <a:pt x="1430" y="2322"/>
                      </a:lnTo>
                      <a:lnTo>
                        <a:pt x="1418" y="2250"/>
                      </a:lnTo>
                      <a:lnTo>
                        <a:pt x="1412" y="2175"/>
                      </a:lnTo>
                      <a:lnTo>
                        <a:pt x="1417" y="2105"/>
                      </a:lnTo>
                      <a:lnTo>
                        <a:pt x="1429" y="2036"/>
                      </a:lnTo>
                      <a:lnTo>
                        <a:pt x="1447" y="1971"/>
                      </a:lnTo>
                      <a:lnTo>
                        <a:pt x="1375" y="1949"/>
                      </a:lnTo>
                      <a:lnTo>
                        <a:pt x="1302" y="1935"/>
                      </a:lnTo>
                      <a:lnTo>
                        <a:pt x="1224" y="1927"/>
                      </a:lnTo>
                      <a:lnTo>
                        <a:pt x="1147" y="1925"/>
                      </a:lnTo>
                      <a:lnTo>
                        <a:pt x="1068" y="1929"/>
                      </a:lnTo>
                      <a:lnTo>
                        <a:pt x="989" y="1940"/>
                      </a:lnTo>
                      <a:lnTo>
                        <a:pt x="910" y="1957"/>
                      </a:lnTo>
                      <a:lnTo>
                        <a:pt x="831" y="1982"/>
                      </a:lnTo>
                      <a:lnTo>
                        <a:pt x="754" y="2012"/>
                      </a:lnTo>
                      <a:lnTo>
                        <a:pt x="675" y="2050"/>
                      </a:lnTo>
                      <a:lnTo>
                        <a:pt x="602" y="2094"/>
                      </a:lnTo>
                      <a:lnTo>
                        <a:pt x="533" y="2142"/>
                      </a:lnTo>
                      <a:lnTo>
                        <a:pt x="468" y="2196"/>
                      </a:lnTo>
                      <a:lnTo>
                        <a:pt x="409" y="2254"/>
                      </a:lnTo>
                      <a:lnTo>
                        <a:pt x="357" y="2316"/>
                      </a:lnTo>
                      <a:lnTo>
                        <a:pt x="311" y="2383"/>
                      </a:lnTo>
                      <a:lnTo>
                        <a:pt x="271" y="2453"/>
                      </a:lnTo>
                      <a:lnTo>
                        <a:pt x="239" y="2522"/>
                      </a:lnTo>
                      <a:lnTo>
                        <a:pt x="217" y="2591"/>
                      </a:lnTo>
                      <a:lnTo>
                        <a:pt x="201" y="2662"/>
                      </a:lnTo>
                      <a:lnTo>
                        <a:pt x="194" y="2732"/>
                      </a:lnTo>
                      <a:lnTo>
                        <a:pt x="194" y="2800"/>
                      </a:lnTo>
                      <a:lnTo>
                        <a:pt x="201" y="2868"/>
                      </a:lnTo>
                      <a:lnTo>
                        <a:pt x="217" y="2934"/>
                      </a:lnTo>
                      <a:lnTo>
                        <a:pt x="241" y="2999"/>
                      </a:lnTo>
                      <a:lnTo>
                        <a:pt x="268" y="3056"/>
                      </a:lnTo>
                      <a:lnTo>
                        <a:pt x="303" y="3108"/>
                      </a:lnTo>
                      <a:lnTo>
                        <a:pt x="343" y="3156"/>
                      </a:lnTo>
                      <a:lnTo>
                        <a:pt x="387" y="3201"/>
                      </a:lnTo>
                      <a:lnTo>
                        <a:pt x="437" y="3239"/>
                      </a:lnTo>
                      <a:lnTo>
                        <a:pt x="490" y="3274"/>
                      </a:lnTo>
                      <a:lnTo>
                        <a:pt x="546" y="3304"/>
                      </a:lnTo>
                      <a:lnTo>
                        <a:pt x="607" y="3329"/>
                      </a:lnTo>
                      <a:lnTo>
                        <a:pt x="671" y="3350"/>
                      </a:lnTo>
                      <a:lnTo>
                        <a:pt x="737" y="3365"/>
                      </a:lnTo>
                      <a:lnTo>
                        <a:pt x="805" y="3375"/>
                      </a:lnTo>
                      <a:lnTo>
                        <a:pt x="876" y="3380"/>
                      </a:lnTo>
                      <a:lnTo>
                        <a:pt x="948" y="3379"/>
                      </a:lnTo>
                      <a:lnTo>
                        <a:pt x="1020" y="3373"/>
                      </a:lnTo>
                      <a:lnTo>
                        <a:pt x="1093" y="3361"/>
                      </a:lnTo>
                      <a:lnTo>
                        <a:pt x="1168" y="3344"/>
                      </a:lnTo>
                      <a:lnTo>
                        <a:pt x="1241" y="3321"/>
                      </a:lnTo>
                      <a:lnTo>
                        <a:pt x="1314" y="3293"/>
                      </a:lnTo>
                      <a:lnTo>
                        <a:pt x="1394" y="3253"/>
                      </a:lnTo>
                      <a:lnTo>
                        <a:pt x="1471" y="3209"/>
                      </a:lnTo>
                      <a:lnTo>
                        <a:pt x="1541" y="3158"/>
                      </a:lnTo>
                      <a:lnTo>
                        <a:pt x="1607" y="3103"/>
                      </a:lnTo>
                      <a:lnTo>
                        <a:pt x="1667" y="3040"/>
                      </a:lnTo>
                      <a:lnTo>
                        <a:pt x="1721" y="2975"/>
                      </a:lnTo>
                      <a:lnTo>
                        <a:pt x="1739" y="2958"/>
                      </a:lnTo>
                      <a:lnTo>
                        <a:pt x="1760" y="2944"/>
                      </a:lnTo>
                      <a:lnTo>
                        <a:pt x="1783" y="2938"/>
                      </a:lnTo>
                      <a:lnTo>
                        <a:pt x="1808" y="2937"/>
                      </a:lnTo>
                      <a:lnTo>
                        <a:pt x="1833" y="2944"/>
                      </a:lnTo>
                      <a:lnTo>
                        <a:pt x="1855" y="2956"/>
                      </a:lnTo>
                      <a:lnTo>
                        <a:pt x="1873" y="2974"/>
                      </a:lnTo>
                      <a:lnTo>
                        <a:pt x="1886" y="2995"/>
                      </a:lnTo>
                      <a:lnTo>
                        <a:pt x="1892" y="3018"/>
                      </a:lnTo>
                      <a:lnTo>
                        <a:pt x="1892" y="3043"/>
                      </a:lnTo>
                      <a:lnTo>
                        <a:pt x="1887" y="3068"/>
                      </a:lnTo>
                      <a:lnTo>
                        <a:pt x="1874" y="3090"/>
                      </a:lnTo>
                      <a:lnTo>
                        <a:pt x="1821" y="3158"/>
                      </a:lnTo>
                      <a:lnTo>
                        <a:pt x="1760" y="3221"/>
                      </a:lnTo>
                      <a:lnTo>
                        <a:pt x="1695" y="3281"/>
                      </a:lnTo>
                      <a:lnTo>
                        <a:pt x="1625" y="3335"/>
                      </a:lnTo>
                      <a:lnTo>
                        <a:pt x="1551" y="3384"/>
                      </a:lnTo>
                      <a:lnTo>
                        <a:pt x="1473" y="3429"/>
                      </a:lnTo>
                      <a:lnTo>
                        <a:pt x="1390" y="3469"/>
                      </a:lnTo>
                      <a:lnTo>
                        <a:pt x="1295" y="3506"/>
                      </a:lnTo>
                      <a:lnTo>
                        <a:pt x="1197" y="3535"/>
                      </a:lnTo>
                      <a:lnTo>
                        <a:pt x="1100" y="3556"/>
                      </a:lnTo>
                      <a:lnTo>
                        <a:pt x="1003" y="3568"/>
                      </a:lnTo>
                      <a:lnTo>
                        <a:pt x="906" y="3571"/>
                      </a:lnTo>
                      <a:lnTo>
                        <a:pt x="827" y="3568"/>
                      </a:lnTo>
                      <a:lnTo>
                        <a:pt x="750" y="3561"/>
                      </a:lnTo>
                      <a:lnTo>
                        <a:pt x="675" y="3548"/>
                      </a:lnTo>
                      <a:lnTo>
                        <a:pt x="602" y="3528"/>
                      </a:lnTo>
                      <a:lnTo>
                        <a:pt x="530" y="3505"/>
                      </a:lnTo>
                      <a:lnTo>
                        <a:pt x="462" y="3476"/>
                      </a:lnTo>
                      <a:lnTo>
                        <a:pt x="397" y="3441"/>
                      </a:lnTo>
                      <a:lnTo>
                        <a:pt x="336" y="3402"/>
                      </a:lnTo>
                      <a:lnTo>
                        <a:pt x="279" y="3360"/>
                      </a:lnTo>
                      <a:lnTo>
                        <a:pt x="227" y="3311"/>
                      </a:lnTo>
                      <a:lnTo>
                        <a:pt x="178" y="3259"/>
                      </a:lnTo>
                      <a:lnTo>
                        <a:pt x="134" y="3202"/>
                      </a:lnTo>
                      <a:lnTo>
                        <a:pt x="97" y="3141"/>
                      </a:lnTo>
                      <a:lnTo>
                        <a:pt x="64" y="3075"/>
                      </a:lnTo>
                      <a:lnTo>
                        <a:pt x="36" y="3000"/>
                      </a:lnTo>
                      <a:lnTo>
                        <a:pt x="15" y="2924"/>
                      </a:lnTo>
                      <a:lnTo>
                        <a:pt x="4" y="2846"/>
                      </a:lnTo>
                      <a:lnTo>
                        <a:pt x="0" y="2767"/>
                      </a:lnTo>
                      <a:lnTo>
                        <a:pt x="0" y="2765"/>
                      </a:lnTo>
                      <a:lnTo>
                        <a:pt x="4" y="2687"/>
                      </a:lnTo>
                      <a:lnTo>
                        <a:pt x="15" y="2605"/>
                      </a:lnTo>
                      <a:lnTo>
                        <a:pt x="36" y="2525"/>
                      </a:lnTo>
                      <a:lnTo>
                        <a:pt x="64" y="2445"/>
                      </a:lnTo>
                      <a:lnTo>
                        <a:pt x="100" y="2366"/>
                      </a:lnTo>
                      <a:lnTo>
                        <a:pt x="141" y="2291"/>
                      </a:lnTo>
                      <a:lnTo>
                        <a:pt x="190" y="2220"/>
                      </a:lnTo>
                      <a:lnTo>
                        <a:pt x="243" y="2151"/>
                      </a:lnTo>
                      <a:lnTo>
                        <a:pt x="304" y="2087"/>
                      </a:lnTo>
                      <a:lnTo>
                        <a:pt x="369" y="2028"/>
                      </a:lnTo>
                      <a:lnTo>
                        <a:pt x="440" y="1972"/>
                      </a:lnTo>
                      <a:lnTo>
                        <a:pt x="515" y="1921"/>
                      </a:lnTo>
                      <a:lnTo>
                        <a:pt x="593" y="1876"/>
                      </a:lnTo>
                      <a:lnTo>
                        <a:pt x="678" y="1835"/>
                      </a:lnTo>
                      <a:lnTo>
                        <a:pt x="764" y="1802"/>
                      </a:lnTo>
                      <a:lnTo>
                        <a:pt x="852" y="1775"/>
                      </a:lnTo>
                      <a:lnTo>
                        <a:pt x="942" y="1754"/>
                      </a:lnTo>
                      <a:lnTo>
                        <a:pt x="1031" y="1740"/>
                      </a:lnTo>
                      <a:lnTo>
                        <a:pt x="1121" y="1733"/>
                      </a:lnTo>
                      <a:lnTo>
                        <a:pt x="1209" y="1733"/>
                      </a:lnTo>
                      <a:lnTo>
                        <a:pt x="1296" y="1740"/>
                      </a:lnTo>
                      <a:lnTo>
                        <a:pt x="1382" y="1754"/>
                      </a:lnTo>
                      <a:lnTo>
                        <a:pt x="1332" y="1681"/>
                      </a:lnTo>
                      <a:lnTo>
                        <a:pt x="1288" y="1602"/>
                      </a:lnTo>
                      <a:lnTo>
                        <a:pt x="1251" y="1518"/>
                      </a:lnTo>
                      <a:lnTo>
                        <a:pt x="1219" y="1432"/>
                      </a:lnTo>
                      <a:lnTo>
                        <a:pt x="1194" y="1341"/>
                      </a:lnTo>
                      <a:lnTo>
                        <a:pt x="1176" y="1248"/>
                      </a:lnTo>
                      <a:lnTo>
                        <a:pt x="1165" y="1154"/>
                      </a:lnTo>
                      <a:lnTo>
                        <a:pt x="1161" y="1058"/>
                      </a:lnTo>
                      <a:lnTo>
                        <a:pt x="1165" y="961"/>
                      </a:lnTo>
                      <a:lnTo>
                        <a:pt x="1176" y="868"/>
                      </a:lnTo>
                      <a:lnTo>
                        <a:pt x="1192" y="777"/>
                      </a:lnTo>
                      <a:lnTo>
                        <a:pt x="1217" y="689"/>
                      </a:lnTo>
                      <a:lnTo>
                        <a:pt x="1248" y="604"/>
                      </a:lnTo>
                      <a:lnTo>
                        <a:pt x="1284" y="524"/>
                      </a:lnTo>
                      <a:lnTo>
                        <a:pt x="1324" y="448"/>
                      </a:lnTo>
                      <a:lnTo>
                        <a:pt x="1371" y="376"/>
                      </a:lnTo>
                      <a:lnTo>
                        <a:pt x="1422" y="310"/>
                      </a:lnTo>
                      <a:lnTo>
                        <a:pt x="1479" y="249"/>
                      </a:lnTo>
                      <a:lnTo>
                        <a:pt x="1540" y="194"/>
                      </a:lnTo>
                      <a:lnTo>
                        <a:pt x="1603" y="144"/>
                      </a:lnTo>
                      <a:lnTo>
                        <a:pt x="1671" y="101"/>
                      </a:lnTo>
                      <a:lnTo>
                        <a:pt x="1742" y="67"/>
                      </a:lnTo>
                      <a:lnTo>
                        <a:pt x="1816" y="38"/>
                      </a:lnTo>
                      <a:lnTo>
                        <a:pt x="1892" y="17"/>
                      </a:lnTo>
                      <a:lnTo>
                        <a:pt x="1971" y="5"/>
                      </a:lnTo>
                      <a:lnTo>
                        <a:pt x="20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60"/>
                <p:cNvSpPr>
                  <a:spLocks/>
                </p:cNvSpPr>
                <p:nvPr/>
              </p:nvSpPr>
              <p:spPr bwMode="auto">
                <a:xfrm>
                  <a:off x="1566" y="1832"/>
                  <a:ext cx="160" cy="799"/>
                </a:xfrm>
                <a:custGeom>
                  <a:avLst/>
                  <a:gdLst>
                    <a:gd name="T0" fmla="*/ 224 w 320"/>
                    <a:gd name="T1" fmla="*/ 0 h 1599"/>
                    <a:gd name="T2" fmla="*/ 272 w 320"/>
                    <a:gd name="T3" fmla="*/ 13 h 1599"/>
                    <a:gd name="T4" fmla="*/ 307 w 320"/>
                    <a:gd name="T5" fmla="*/ 47 h 1599"/>
                    <a:gd name="T6" fmla="*/ 320 w 320"/>
                    <a:gd name="T7" fmla="*/ 96 h 1599"/>
                    <a:gd name="T8" fmla="*/ 314 w 320"/>
                    <a:gd name="T9" fmla="*/ 191 h 1599"/>
                    <a:gd name="T10" fmla="*/ 294 w 320"/>
                    <a:gd name="T11" fmla="*/ 266 h 1599"/>
                    <a:gd name="T12" fmla="*/ 271 w 320"/>
                    <a:gd name="T13" fmla="*/ 326 h 1599"/>
                    <a:gd name="T14" fmla="*/ 244 w 320"/>
                    <a:gd name="T15" fmla="*/ 376 h 1599"/>
                    <a:gd name="T16" fmla="*/ 221 w 320"/>
                    <a:gd name="T17" fmla="*/ 420 h 1599"/>
                    <a:gd name="T18" fmla="*/ 203 w 320"/>
                    <a:gd name="T19" fmla="*/ 469 h 1599"/>
                    <a:gd name="T20" fmla="*/ 193 w 320"/>
                    <a:gd name="T21" fmla="*/ 528 h 1599"/>
                    <a:gd name="T22" fmla="*/ 193 w 320"/>
                    <a:gd name="T23" fmla="*/ 601 h 1599"/>
                    <a:gd name="T24" fmla="*/ 203 w 320"/>
                    <a:gd name="T25" fmla="*/ 661 h 1599"/>
                    <a:gd name="T26" fmla="*/ 221 w 320"/>
                    <a:gd name="T27" fmla="*/ 709 h 1599"/>
                    <a:gd name="T28" fmla="*/ 244 w 320"/>
                    <a:gd name="T29" fmla="*/ 753 h 1599"/>
                    <a:gd name="T30" fmla="*/ 271 w 320"/>
                    <a:gd name="T31" fmla="*/ 803 h 1599"/>
                    <a:gd name="T32" fmla="*/ 294 w 320"/>
                    <a:gd name="T33" fmla="*/ 864 h 1599"/>
                    <a:gd name="T34" fmla="*/ 314 w 320"/>
                    <a:gd name="T35" fmla="*/ 940 h 1599"/>
                    <a:gd name="T36" fmla="*/ 320 w 320"/>
                    <a:gd name="T37" fmla="*/ 1034 h 1599"/>
                    <a:gd name="T38" fmla="*/ 314 w 320"/>
                    <a:gd name="T39" fmla="*/ 1129 h 1599"/>
                    <a:gd name="T40" fmla="*/ 294 w 320"/>
                    <a:gd name="T41" fmla="*/ 1205 h 1599"/>
                    <a:gd name="T42" fmla="*/ 271 w 320"/>
                    <a:gd name="T43" fmla="*/ 1265 h 1599"/>
                    <a:gd name="T44" fmla="*/ 244 w 320"/>
                    <a:gd name="T45" fmla="*/ 1314 h 1599"/>
                    <a:gd name="T46" fmla="*/ 221 w 320"/>
                    <a:gd name="T47" fmla="*/ 1360 h 1599"/>
                    <a:gd name="T48" fmla="*/ 203 w 320"/>
                    <a:gd name="T49" fmla="*/ 1407 h 1599"/>
                    <a:gd name="T50" fmla="*/ 193 w 320"/>
                    <a:gd name="T51" fmla="*/ 1466 h 1599"/>
                    <a:gd name="T52" fmla="*/ 189 w 320"/>
                    <a:gd name="T53" fmla="*/ 1528 h 1599"/>
                    <a:gd name="T54" fmla="*/ 164 w 320"/>
                    <a:gd name="T55" fmla="*/ 1571 h 1599"/>
                    <a:gd name="T56" fmla="*/ 121 w 320"/>
                    <a:gd name="T57" fmla="*/ 1596 h 1599"/>
                    <a:gd name="T58" fmla="*/ 70 w 320"/>
                    <a:gd name="T59" fmla="*/ 1596 h 1599"/>
                    <a:gd name="T60" fmla="*/ 27 w 320"/>
                    <a:gd name="T61" fmla="*/ 1571 h 1599"/>
                    <a:gd name="T62" fmla="*/ 4 w 320"/>
                    <a:gd name="T63" fmla="*/ 1528 h 1599"/>
                    <a:gd name="T64" fmla="*/ 1 w 320"/>
                    <a:gd name="T65" fmla="*/ 1454 h 1599"/>
                    <a:gd name="T66" fmla="*/ 15 w 320"/>
                    <a:gd name="T67" fmla="*/ 1368 h 1599"/>
                    <a:gd name="T68" fmla="*/ 37 w 320"/>
                    <a:gd name="T69" fmla="*/ 1302 h 1599"/>
                    <a:gd name="T70" fmla="*/ 63 w 320"/>
                    <a:gd name="T71" fmla="*/ 1247 h 1599"/>
                    <a:gd name="T72" fmla="*/ 88 w 320"/>
                    <a:gd name="T73" fmla="*/ 1201 h 1599"/>
                    <a:gd name="T74" fmla="*/ 109 w 320"/>
                    <a:gd name="T75" fmla="*/ 1155 h 1599"/>
                    <a:gd name="T76" fmla="*/ 123 w 320"/>
                    <a:gd name="T77" fmla="*/ 1103 h 1599"/>
                    <a:gd name="T78" fmla="*/ 128 w 320"/>
                    <a:gd name="T79" fmla="*/ 1034 h 1599"/>
                    <a:gd name="T80" fmla="*/ 123 w 320"/>
                    <a:gd name="T81" fmla="*/ 966 h 1599"/>
                    <a:gd name="T82" fmla="*/ 109 w 320"/>
                    <a:gd name="T83" fmla="*/ 914 h 1599"/>
                    <a:gd name="T84" fmla="*/ 88 w 320"/>
                    <a:gd name="T85" fmla="*/ 868 h 1599"/>
                    <a:gd name="T86" fmla="*/ 63 w 320"/>
                    <a:gd name="T87" fmla="*/ 821 h 1599"/>
                    <a:gd name="T88" fmla="*/ 37 w 320"/>
                    <a:gd name="T89" fmla="*/ 767 h 1599"/>
                    <a:gd name="T90" fmla="*/ 15 w 320"/>
                    <a:gd name="T91" fmla="*/ 699 h 1599"/>
                    <a:gd name="T92" fmla="*/ 1 w 320"/>
                    <a:gd name="T93" fmla="*/ 615 h 1599"/>
                    <a:gd name="T94" fmla="*/ 1 w 320"/>
                    <a:gd name="T95" fmla="*/ 514 h 1599"/>
                    <a:gd name="T96" fmla="*/ 15 w 320"/>
                    <a:gd name="T97" fmla="*/ 430 h 1599"/>
                    <a:gd name="T98" fmla="*/ 37 w 320"/>
                    <a:gd name="T99" fmla="*/ 362 h 1599"/>
                    <a:gd name="T100" fmla="*/ 63 w 320"/>
                    <a:gd name="T101" fmla="*/ 308 h 1599"/>
                    <a:gd name="T102" fmla="*/ 88 w 320"/>
                    <a:gd name="T103" fmla="*/ 261 h 1599"/>
                    <a:gd name="T104" fmla="*/ 109 w 320"/>
                    <a:gd name="T105" fmla="*/ 217 h 1599"/>
                    <a:gd name="T106" fmla="*/ 123 w 320"/>
                    <a:gd name="T107" fmla="*/ 165 h 1599"/>
                    <a:gd name="T108" fmla="*/ 128 w 320"/>
                    <a:gd name="T109" fmla="*/ 96 h 1599"/>
                    <a:gd name="T110" fmla="*/ 141 w 320"/>
                    <a:gd name="T111" fmla="*/ 47 h 1599"/>
                    <a:gd name="T112" fmla="*/ 175 w 320"/>
                    <a:gd name="T113" fmla="*/ 13 h 1599"/>
                    <a:gd name="T114" fmla="*/ 224 w 320"/>
                    <a:gd name="T115" fmla="*/ 0 h 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20" h="1599">
                      <a:moveTo>
                        <a:pt x="224" y="0"/>
                      </a:moveTo>
                      <a:lnTo>
                        <a:pt x="224" y="0"/>
                      </a:lnTo>
                      <a:lnTo>
                        <a:pt x="250" y="3"/>
                      </a:lnTo>
                      <a:lnTo>
                        <a:pt x="272" y="13"/>
                      </a:lnTo>
                      <a:lnTo>
                        <a:pt x="291" y="28"/>
                      </a:lnTo>
                      <a:lnTo>
                        <a:pt x="307" y="47"/>
                      </a:lnTo>
                      <a:lnTo>
                        <a:pt x="316" y="71"/>
                      </a:lnTo>
                      <a:lnTo>
                        <a:pt x="320" y="96"/>
                      </a:lnTo>
                      <a:lnTo>
                        <a:pt x="318" y="145"/>
                      </a:lnTo>
                      <a:lnTo>
                        <a:pt x="314" y="191"/>
                      </a:lnTo>
                      <a:lnTo>
                        <a:pt x="305" y="231"/>
                      </a:lnTo>
                      <a:lnTo>
                        <a:pt x="294" y="266"/>
                      </a:lnTo>
                      <a:lnTo>
                        <a:pt x="283" y="297"/>
                      </a:lnTo>
                      <a:lnTo>
                        <a:pt x="271" y="326"/>
                      </a:lnTo>
                      <a:lnTo>
                        <a:pt x="257" y="353"/>
                      </a:lnTo>
                      <a:lnTo>
                        <a:pt x="244" y="376"/>
                      </a:lnTo>
                      <a:lnTo>
                        <a:pt x="232" y="398"/>
                      </a:lnTo>
                      <a:lnTo>
                        <a:pt x="221" y="420"/>
                      </a:lnTo>
                      <a:lnTo>
                        <a:pt x="211" y="444"/>
                      </a:lnTo>
                      <a:lnTo>
                        <a:pt x="203" y="469"/>
                      </a:lnTo>
                      <a:lnTo>
                        <a:pt x="197" y="496"/>
                      </a:lnTo>
                      <a:lnTo>
                        <a:pt x="193" y="528"/>
                      </a:lnTo>
                      <a:lnTo>
                        <a:pt x="192" y="565"/>
                      </a:lnTo>
                      <a:lnTo>
                        <a:pt x="193" y="601"/>
                      </a:lnTo>
                      <a:lnTo>
                        <a:pt x="197" y="633"/>
                      </a:lnTo>
                      <a:lnTo>
                        <a:pt x="203" y="661"/>
                      </a:lnTo>
                      <a:lnTo>
                        <a:pt x="211" y="686"/>
                      </a:lnTo>
                      <a:lnTo>
                        <a:pt x="221" y="709"/>
                      </a:lnTo>
                      <a:lnTo>
                        <a:pt x="232" y="731"/>
                      </a:lnTo>
                      <a:lnTo>
                        <a:pt x="244" y="753"/>
                      </a:lnTo>
                      <a:lnTo>
                        <a:pt x="257" y="778"/>
                      </a:lnTo>
                      <a:lnTo>
                        <a:pt x="271" y="803"/>
                      </a:lnTo>
                      <a:lnTo>
                        <a:pt x="283" y="832"/>
                      </a:lnTo>
                      <a:lnTo>
                        <a:pt x="294" y="864"/>
                      </a:lnTo>
                      <a:lnTo>
                        <a:pt x="305" y="900"/>
                      </a:lnTo>
                      <a:lnTo>
                        <a:pt x="314" y="940"/>
                      </a:lnTo>
                      <a:lnTo>
                        <a:pt x="318" y="984"/>
                      </a:lnTo>
                      <a:lnTo>
                        <a:pt x="320" y="1034"/>
                      </a:lnTo>
                      <a:lnTo>
                        <a:pt x="318" y="1085"/>
                      </a:lnTo>
                      <a:lnTo>
                        <a:pt x="314" y="1129"/>
                      </a:lnTo>
                      <a:lnTo>
                        <a:pt x="305" y="1169"/>
                      </a:lnTo>
                      <a:lnTo>
                        <a:pt x="294" y="1205"/>
                      </a:lnTo>
                      <a:lnTo>
                        <a:pt x="283" y="1237"/>
                      </a:lnTo>
                      <a:lnTo>
                        <a:pt x="271" y="1265"/>
                      </a:lnTo>
                      <a:lnTo>
                        <a:pt x="257" y="1291"/>
                      </a:lnTo>
                      <a:lnTo>
                        <a:pt x="244" y="1314"/>
                      </a:lnTo>
                      <a:lnTo>
                        <a:pt x="232" y="1338"/>
                      </a:lnTo>
                      <a:lnTo>
                        <a:pt x="221" y="1360"/>
                      </a:lnTo>
                      <a:lnTo>
                        <a:pt x="211" y="1382"/>
                      </a:lnTo>
                      <a:lnTo>
                        <a:pt x="203" y="1407"/>
                      </a:lnTo>
                      <a:lnTo>
                        <a:pt x="197" y="1435"/>
                      </a:lnTo>
                      <a:lnTo>
                        <a:pt x="193" y="1466"/>
                      </a:lnTo>
                      <a:lnTo>
                        <a:pt x="192" y="1504"/>
                      </a:lnTo>
                      <a:lnTo>
                        <a:pt x="189" y="1528"/>
                      </a:lnTo>
                      <a:lnTo>
                        <a:pt x="179" y="1552"/>
                      </a:lnTo>
                      <a:lnTo>
                        <a:pt x="164" y="1571"/>
                      </a:lnTo>
                      <a:lnTo>
                        <a:pt x="145" y="1587"/>
                      </a:lnTo>
                      <a:lnTo>
                        <a:pt x="121" y="1596"/>
                      </a:lnTo>
                      <a:lnTo>
                        <a:pt x="96" y="1599"/>
                      </a:lnTo>
                      <a:lnTo>
                        <a:pt x="70" y="1596"/>
                      </a:lnTo>
                      <a:lnTo>
                        <a:pt x="48" y="1587"/>
                      </a:lnTo>
                      <a:lnTo>
                        <a:pt x="27" y="1571"/>
                      </a:lnTo>
                      <a:lnTo>
                        <a:pt x="13" y="1552"/>
                      </a:lnTo>
                      <a:lnTo>
                        <a:pt x="4" y="1528"/>
                      </a:lnTo>
                      <a:lnTo>
                        <a:pt x="0" y="1504"/>
                      </a:lnTo>
                      <a:lnTo>
                        <a:pt x="1" y="1454"/>
                      </a:lnTo>
                      <a:lnTo>
                        <a:pt x="6" y="1408"/>
                      </a:lnTo>
                      <a:lnTo>
                        <a:pt x="15" y="1368"/>
                      </a:lnTo>
                      <a:lnTo>
                        <a:pt x="24" y="1334"/>
                      </a:lnTo>
                      <a:lnTo>
                        <a:pt x="37" y="1302"/>
                      </a:lnTo>
                      <a:lnTo>
                        <a:pt x="49" y="1273"/>
                      </a:lnTo>
                      <a:lnTo>
                        <a:pt x="63" y="1247"/>
                      </a:lnTo>
                      <a:lnTo>
                        <a:pt x="76" y="1223"/>
                      </a:lnTo>
                      <a:lnTo>
                        <a:pt x="88" y="1201"/>
                      </a:lnTo>
                      <a:lnTo>
                        <a:pt x="99" y="1179"/>
                      </a:lnTo>
                      <a:lnTo>
                        <a:pt x="109" y="1155"/>
                      </a:lnTo>
                      <a:lnTo>
                        <a:pt x="116" y="1131"/>
                      </a:lnTo>
                      <a:lnTo>
                        <a:pt x="123" y="1103"/>
                      </a:lnTo>
                      <a:lnTo>
                        <a:pt x="127" y="1071"/>
                      </a:lnTo>
                      <a:lnTo>
                        <a:pt x="128" y="1034"/>
                      </a:lnTo>
                      <a:lnTo>
                        <a:pt x="127" y="998"/>
                      </a:lnTo>
                      <a:lnTo>
                        <a:pt x="123" y="966"/>
                      </a:lnTo>
                      <a:lnTo>
                        <a:pt x="116" y="938"/>
                      </a:lnTo>
                      <a:lnTo>
                        <a:pt x="109" y="914"/>
                      </a:lnTo>
                      <a:lnTo>
                        <a:pt x="99" y="890"/>
                      </a:lnTo>
                      <a:lnTo>
                        <a:pt x="88" y="868"/>
                      </a:lnTo>
                      <a:lnTo>
                        <a:pt x="76" y="846"/>
                      </a:lnTo>
                      <a:lnTo>
                        <a:pt x="63" y="821"/>
                      </a:lnTo>
                      <a:lnTo>
                        <a:pt x="49" y="796"/>
                      </a:lnTo>
                      <a:lnTo>
                        <a:pt x="37" y="767"/>
                      </a:lnTo>
                      <a:lnTo>
                        <a:pt x="24" y="735"/>
                      </a:lnTo>
                      <a:lnTo>
                        <a:pt x="15" y="699"/>
                      </a:lnTo>
                      <a:lnTo>
                        <a:pt x="6" y="659"/>
                      </a:lnTo>
                      <a:lnTo>
                        <a:pt x="1" y="615"/>
                      </a:lnTo>
                      <a:lnTo>
                        <a:pt x="0" y="565"/>
                      </a:lnTo>
                      <a:lnTo>
                        <a:pt x="1" y="514"/>
                      </a:lnTo>
                      <a:lnTo>
                        <a:pt x="6" y="470"/>
                      </a:lnTo>
                      <a:lnTo>
                        <a:pt x="15" y="430"/>
                      </a:lnTo>
                      <a:lnTo>
                        <a:pt x="24" y="394"/>
                      </a:lnTo>
                      <a:lnTo>
                        <a:pt x="37" y="362"/>
                      </a:lnTo>
                      <a:lnTo>
                        <a:pt x="49" y="335"/>
                      </a:lnTo>
                      <a:lnTo>
                        <a:pt x="63" y="308"/>
                      </a:lnTo>
                      <a:lnTo>
                        <a:pt x="76" y="285"/>
                      </a:lnTo>
                      <a:lnTo>
                        <a:pt x="88" y="261"/>
                      </a:lnTo>
                      <a:lnTo>
                        <a:pt x="99" y="239"/>
                      </a:lnTo>
                      <a:lnTo>
                        <a:pt x="109" y="217"/>
                      </a:lnTo>
                      <a:lnTo>
                        <a:pt x="116" y="192"/>
                      </a:lnTo>
                      <a:lnTo>
                        <a:pt x="123" y="165"/>
                      </a:lnTo>
                      <a:lnTo>
                        <a:pt x="127" y="133"/>
                      </a:lnTo>
                      <a:lnTo>
                        <a:pt x="128" y="96"/>
                      </a:lnTo>
                      <a:lnTo>
                        <a:pt x="131" y="71"/>
                      </a:lnTo>
                      <a:lnTo>
                        <a:pt x="141" y="47"/>
                      </a:lnTo>
                      <a:lnTo>
                        <a:pt x="156" y="28"/>
                      </a:lnTo>
                      <a:lnTo>
                        <a:pt x="175" y="13"/>
                      </a:lnTo>
                      <a:lnTo>
                        <a:pt x="199" y="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61"/>
                <p:cNvSpPr>
                  <a:spLocks/>
                </p:cNvSpPr>
                <p:nvPr/>
              </p:nvSpPr>
              <p:spPr bwMode="auto">
                <a:xfrm>
                  <a:off x="2947" y="1832"/>
                  <a:ext cx="161" cy="799"/>
                </a:xfrm>
                <a:custGeom>
                  <a:avLst/>
                  <a:gdLst>
                    <a:gd name="T0" fmla="*/ 226 w 321"/>
                    <a:gd name="T1" fmla="*/ 0 h 1599"/>
                    <a:gd name="T2" fmla="*/ 274 w 321"/>
                    <a:gd name="T3" fmla="*/ 13 h 1599"/>
                    <a:gd name="T4" fmla="*/ 309 w 321"/>
                    <a:gd name="T5" fmla="*/ 47 h 1599"/>
                    <a:gd name="T6" fmla="*/ 321 w 321"/>
                    <a:gd name="T7" fmla="*/ 96 h 1599"/>
                    <a:gd name="T8" fmla="*/ 314 w 321"/>
                    <a:gd name="T9" fmla="*/ 191 h 1599"/>
                    <a:gd name="T10" fmla="*/ 296 w 321"/>
                    <a:gd name="T11" fmla="*/ 266 h 1599"/>
                    <a:gd name="T12" fmla="*/ 271 w 321"/>
                    <a:gd name="T13" fmla="*/ 326 h 1599"/>
                    <a:gd name="T14" fmla="*/ 245 w 321"/>
                    <a:gd name="T15" fmla="*/ 376 h 1599"/>
                    <a:gd name="T16" fmla="*/ 223 w 321"/>
                    <a:gd name="T17" fmla="*/ 420 h 1599"/>
                    <a:gd name="T18" fmla="*/ 205 w 321"/>
                    <a:gd name="T19" fmla="*/ 469 h 1599"/>
                    <a:gd name="T20" fmla="*/ 194 w 321"/>
                    <a:gd name="T21" fmla="*/ 528 h 1599"/>
                    <a:gd name="T22" fmla="*/ 194 w 321"/>
                    <a:gd name="T23" fmla="*/ 601 h 1599"/>
                    <a:gd name="T24" fmla="*/ 205 w 321"/>
                    <a:gd name="T25" fmla="*/ 661 h 1599"/>
                    <a:gd name="T26" fmla="*/ 223 w 321"/>
                    <a:gd name="T27" fmla="*/ 709 h 1599"/>
                    <a:gd name="T28" fmla="*/ 245 w 321"/>
                    <a:gd name="T29" fmla="*/ 753 h 1599"/>
                    <a:gd name="T30" fmla="*/ 271 w 321"/>
                    <a:gd name="T31" fmla="*/ 803 h 1599"/>
                    <a:gd name="T32" fmla="*/ 296 w 321"/>
                    <a:gd name="T33" fmla="*/ 864 h 1599"/>
                    <a:gd name="T34" fmla="*/ 314 w 321"/>
                    <a:gd name="T35" fmla="*/ 940 h 1599"/>
                    <a:gd name="T36" fmla="*/ 321 w 321"/>
                    <a:gd name="T37" fmla="*/ 1034 h 1599"/>
                    <a:gd name="T38" fmla="*/ 314 w 321"/>
                    <a:gd name="T39" fmla="*/ 1129 h 1599"/>
                    <a:gd name="T40" fmla="*/ 296 w 321"/>
                    <a:gd name="T41" fmla="*/ 1205 h 1599"/>
                    <a:gd name="T42" fmla="*/ 271 w 321"/>
                    <a:gd name="T43" fmla="*/ 1265 h 1599"/>
                    <a:gd name="T44" fmla="*/ 245 w 321"/>
                    <a:gd name="T45" fmla="*/ 1314 h 1599"/>
                    <a:gd name="T46" fmla="*/ 223 w 321"/>
                    <a:gd name="T47" fmla="*/ 1360 h 1599"/>
                    <a:gd name="T48" fmla="*/ 205 w 321"/>
                    <a:gd name="T49" fmla="*/ 1407 h 1599"/>
                    <a:gd name="T50" fmla="*/ 194 w 321"/>
                    <a:gd name="T51" fmla="*/ 1466 h 1599"/>
                    <a:gd name="T52" fmla="*/ 190 w 321"/>
                    <a:gd name="T53" fmla="*/ 1528 h 1599"/>
                    <a:gd name="T54" fmla="*/ 165 w 321"/>
                    <a:gd name="T55" fmla="*/ 1571 h 1599"/>
                    <a:gd name="T56" fmla="*/ 122 w 321"/>
                    <a:gd name="T57" fmla="*/ 1596 h 1599"/>
                    <a:gd name="T58" fmla="*/ 71 w 321"/>
                    <a:gd name="T59" fmla="*/ 1596 h 1599"/>
                    <a:gd name="T60" fmla="*/ 29 w 321"/>
                    <a:gd name="T61" fmla="*/ 1571 h 1599"/>
                    <a:gd name="T62" fmla="*/ 4 w 321"/>
                    <a:gd name="T63" fmla="*/ 1528 h 1599"/>
                    <a:gd name="T64" fmla="*/ 3 w 321"/>
                    <a:gd name="T65" fmla="*/ 1454 h 1599"/>
                    <a:gd name="T66" fmla="*/ 15 w 321"/>
                    <a:gd name="T67" fmla="*/ 1368 h 1599"/>
                    <a:gd name="T68" fmla="*/ 38 w 321"/>
                    <a:gd name="T69" fmla="*/ 1302 h 1599"/>
                    <a:gd name="T70" fmla="*/ 64 w 321"/>
                    <a:gd name="T71" fmla="*/ 1247 h 1599"/>
                    <a:gd name="T72" fmla="*/ 89 w 321"/>
                    <a:gd name="T73" fmla="*/ 1201 h 1599"/>
                    <a:gd name="T74" fmla="*/ 109 w 321"/>
                    <a:gd name="T75" fmla="*/ 1155 h 1599"/>
                    <a:gd name="T76" fmla="*/ 123 w 321"/>
                    <a:gd name="T77" fmla="*/ 1103 h 1599"/>
                    <a:gd name="T78" fmla="*/ 129 w 321"/>
                    <a:gd name="T79" fmla="*/ 1034 h 1599"/>
                    <a:gd name="T80" fmla="*/ 123 w 321"/>
                    <a:gd name="T81" fmla="*/ 966 h 1599"/>
                    <a:gd name="T82" fmla="*/ 109 w 321"/>
                    <a:gd name="T83" fmla="*/ 914 h 1599"/>
                    <a:gd name="T84" fmla="*/ 89 w 321"/>
                    <a:gd name="T85" fmla="*/ 868 h 1599"/>
                    <a:gd name="T86" fmla="*/ 64 w 321"/>
                    <a:gd name="T87" fmla="*/ 821 h 1599"/>
                    <a:gd name="T88" fmla="*/ 38 w 321"/>
                    <a:gd name="T89" fmla="*/ 767 h 1599"/>
                    <a:gd name="T90" fmla="*/ 15 w 321"/>
                    <a:gd name="T91" fmla="*/ 699 h 1599"/>
                    <a:gd name="T92" fmla="*/ 3 w 321"/>
                    <a:gd name="T93" fmla="*/ 615 h 1599"/>
                    <a:gd name="T94" fmla="*/ 3 w 321"/>
                    <a:gd name="T95" fmla="*/ 514 h 1599"/>
                    <a:gd name="T96" fmla="*/ 15 w 321"/>
                    <a:gd name="T97" fmla="*/ 430 h 1599"/>
                    <a:gd name="T98" fmla="*/ 38 w 321"/>
                    <a:gd name="T99" fmla="*/ 362 h 1599"/>
                    <a:gd name="T100" fmla="*/ 64 w 321"/>
                    <a:gd name="T101" fmla="*/ 308 h 1599"/>
                    <a:gd name="T102" fmla="*/ 89 w 321"/>
                    <a:gd name="T103" fmla="*/ 261 h 1599"/>
                    <a:gd name="T104" fmla="*/ 109 w 321"/>
                    <a:gd name="T105" fmla="*/ 217 h 1599"/>
                    <a:gd name="T106" fmla="*/ 123 w 321"/>
                    <a:gd name="T107" fmla="*/ 165 h 1599"/>
                    <a:gd name="T108" fmla="*/ 129 w 321"/>
                    <a:gd name="T109" fmla="*/ 96 h 1599"/>
                    <a:gd name="T110" fmla="*/ 143 w 321"/>
                    <a:gd name="T111" fmla="*/ 47 h 1599"/>
                    <a:gd name="T112" fmla="*/ 177 w 321"/>
                    <a:gd name="T113" fmla="*/ 13 h 1599"/>
                    <a:gd name="T114" fmla="*/ 226 w 321"/>
                    <a:gd name="T115" fmla="*/ 0 h 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21" h="1599">
                      <a:moveTo>
                        <a:pt x="226" y="0"/>
                      </a:moveTo>
                      <a:lnTo>
                        <a:pt x="226" y="0"/>
                      </a:lnTo>
                      <a:lnTo>
                        <a:pt x="251" y="3"/>
                      </a:lnTo>
                      <a:lnTo>
                        <a:pt x="274" y="13"/>
                      </a:lnTo>
                      <a:lnTo>
                        <a:pt x="293" y="28"/>
                      </a:lnTo>
                      <a:lnTo>
                        <a:pt x="309" y="47"/>
                      </a:lnTo>
                      <a:lnTo>
                        <a:pt x="318" y="71"/>
                      </a:lnTo>
                      <a:lnTo>
                        <a:pt x="321" y="96"/>
                      </a:lnTo>
                      <a:lnTo>
                        <a:pt x="320" y="145"/>
                      </a:lnTo>
                      <a:lnTo>
                        <a:pt x="314" y="191"/>
                      </a:lnTo>
                      <a:lnTo>
                        <a:pt x="306" y="231"/>
                      </a:lnTo>
                      <a:lnTo>
                        <a:pt x="296" y="266"/>
                      </a:lnTo>
                      <a:lnTo>
                        <a:pt x="284" y="297"/>
                      </a:lnTo>
                      <a:lnTo>
                        <a:pt x="271" y="326"/>
                      </a:lnTo>
                      <a:lnTo>
                        <a:pt x="259" y="353"/>
                      </a:lnTo>
                      <a:lnTo>
                        <a:pt x="245" y="376"/>
                      </a:lnTo>
                      <a:lnTo>
                        <a:pt x="233" y="398"/>
                      </a:lnTo>
                      <a:lnTo>
                        <a:pt x="223" y="420"/>
                      </a:lnTo>
                      <a:lnTo>
                        <a:pt x="212" y="444"/>
                      </a:lnTo>
                      <a:lnTo>
                        <a:pt x="205" y="469"/>
                      </a:lnTo>
                      <a:lnTo>
                        <a:pt x="198" y="496"/>
                      </a:lnTo>
                      <a:lnTo>
                        <a:pt x="194" y="528"/>
                      </a:lnTo>
                      <a:lnTo>
                        <a:pt x="192" y="565"/>
                      </a:lnTo>
                      <a:lnTo>
                        <a:pt x="194" y="601"/>
                      </a:lnTo>
                      <a:lnTo>
                        <a:pt x="198" y="633"/>
                      </a:lnTo>
                      <a:lnTo>
                        <a:pt x="205" y="661"/>
                      </a:lnTo>
                      <a:lnTo>
                        <a:pt x="212" y="686"/>
                      </a:lnTo>
                      <a:lnTo>
                        <a:pt x="223" y="709"/>
                      </a:lnTo>
                      <a:lnTo>
                        <a:pt x="233" y="731"/>
                      </a:lnTo>
                      <a:lnTo>
                        <a:pt x="245" y="753"/>
                      </a:lnTo>
                      <a:lnTo>
                        <a:pt x="259" y="778"/>
                      </a:lnTo>
                      <a:lnTo>
                        <a:pt x="271" y="803"/>
                      </a:lnTo>
                      <a:lnTo>
                        <a:pt x="284" y="832"/>
                      </a:lnTo>
                      <a:lnTo>
                        <a:pt x="296" y="864"/>
                      </a:lnTo>
                      <a:lnTo>
                        <a:pt x="306" y="900"/>
                      </a:lnTo>
                      <a:lnTo>
                        <a:pt x="314" y="940"/>
                      </a:lnTo>
                      <a:lnTo>
                        <a:pt x="320" y="984"/>
                      </a:lnTo>
                      <a:lnTo>
                        <a:pt x="321" y="1034"/>
                      </a:lnTo>
                      <a:lnTo>
                        <a:pt x="320" y="1085"/>
                      </a:lnTo>
                      <a:lnTo>
                        <a:pt x="314" y="1129"/>
                      </a:lnTo>
                      <a:lnTo>
                        <a:pt x="306" y="1169"/>
                      </a:lnTo>
                      <a:lnTo>
                        <a:pt x="296" y="1205"/>
                      </a:lnTo>
                      <a:lnTo>
                        <a:pt x="284" y="1237"/>
                      </a:lnTo>
                      <a:lnTo>
                        <a:pt x="271" y="1265"/>
                      </a:lnTo>
                      <a:lnTo>
                        <a:pt x="259" y="1291"/>
                      </a:lnTo>
                      <a:lnTo>
                        <a:pt x="245" y="1314"/>
                      </a:lnTo>
                      <a:lnTo>
                        <a:pt x="233" y="1338"/>
                      </a:lnTo>
                      <a:lnTo>
                        <a:pt x="223" y="1360"/>
                      </a:lnTo>
                      <a:lnTo>
                        <a:pt x="212" y="1382"/>
                      </a:lnTo>
                      <a:lnTo>
                        <a:pt x="205" y="1407"/>
                      </a:lnTo>
                      <a:lnTo>
                        <a:pt x="198" y="1435"/>
                      </a:lnTo>
                      <a:lnTo>
                        <a:pt x="194" y="1466"/>
                      </a:lnTo>
                      <a:lnTo>
                        <a:pt x="192" y="1504"/>
                      </a:lnTo>
                      <a:lnTo>
                        <a:pt x="190" y="1528"/>
                      </a:lnTo>
                      <a:lnTo>
                        <a:pt x="180" y="1552"/>
                      </a:lnTo>
                      <a:lnTo>
                        <a:pt x="165" y="1571"/>
                      </a:lnTo>
                      <a:lnTo>
                        <a:pt x="145" y="1587"/>
                      </a:lnTo>
                      <a:lnTo>
                        <a:pt x="122" y="1596"/>
                      </a:lnTo>
                      <a:lnTo>
                        <a:pt x="97" y="1599"/>
                      </a:lnTo>
                      <a:lnTo>
                        <a:pt x="71" y="1596"/>
                      </a:lnTo>
                      <a:lnTo>
                        <a:pt x="49" y="1587"/>
                      </a:lnTo>
                      <a:lnTo>
                        <a:pt x="29" y="1571"/>
                      </a:lnTo>
                      <a:lnTo>
                        <a:pt x="14" y="1552"/>
                      </a:lnTo>
                      <a:lnTo>
                        <a:pt x="4" y="1528"/>
                      </a:lnTo>
                      <a:lnTo>
                        <a:pt x="0" y="1504"/>
                      </a:lnTo>
                      <a:lnTo>
                        <a:pt x="3" y="1454"/>
                      </a:lnTo>
                      <a:lnTo>
                        <a:pt x="8" y="1408"/>
                      </a:lnTo>
                      <a:lnTo>
                        <a:pt x="15" y="1368"/>
                      </a:lnTo>
                      <a:lnTo>
                        <a:pt x="26" y="1334"/>
                      </a:lnTo>
                      <a:lnTo>
                        <a:pt x="38" y="1302"/>
                      </a:lnTo>
                      <a:lnTo>
                        <a:pt x="50" y="1273"/>
                      </a:lnTo>
                      <a:lnTo>
                        <a:pt x="64" y="1247"/>
                      </a:lnTo>
                      <a:lnTo>
                        <a:pt x="76" y="1223"/>
                      </a:lnTo>
                      <a:lnTo>
                        <a:pt x="89" y="1201"/>
                      </a:lnTo>
                      <a:lnTo>
                        <a:pt x="100" y="1179"/>
                      </a:lnTo>
                      <a:lnTo>
                        <a:pt x="109" y="1155"/>
                      </a:lnTo>
                      <a:lnTo>
                        <a:pt x="118" y="1131"/>
                      </a:lnTo>
                      <a:lnTo>
                        <a:pt x="123" y="1103"/>
                      </a:lnTo>
                      <a:lnTo>
                        <a:pt x="127" y="1071"/>
                      </a:lnTo>
                      <a:lnTo>
                        <a:pt x="129" y="1034"/>
                      </a:lnTo>
                      <a:lnTo>
                        <a:pt x="127" y="998"/>
                      </a:lnTo>
                      <a:lnTo>
                        <a:pt x="123" y="966"/>
                      </a:lnTo>
                      <a:lnTo>
                        <a:pt x="118" y="938"/>
                      </a:lnTo>
                      <a:lnTo>
                        <a:pt x="109" y="914"/>
                      </a:lnTo>
                      <a:lnTo>
                        <a:pt x="100" y="890"/>
                      </a:lnTo>
                      <a:lnTo>
                        <a:pt x="89" y="868"/>
                      </a:lnTo>
                      <a:lnTo>
                        <a:pt x="76" y="846"/>
                      </a:lnTo>
                      <a:lnTo>
                        <a:pt x="64" y="821"/>
                      </a:lnTo>
                      <a:lnTo>
                        <a:pt x="50" y="796"/>
                      </a:lnTo>
                      <a:lnTo>
                        <a:pt x="38" y="767"/>
                      </a:lnTo>
                      <a:lnTo>
                        <a:pt x="26" y="735"/>
                      </a:lnTo>
                      <a:lnTo>
                        <a:pt x="15" y="699"/>
                      </a:lnTo>
                      <a:lnTo>
                        <a:pt x="8" y="659"/>
                      </a:lnTo>
                      <a:lnTo>
                        <a:pt x="3" y="615"/>
                      </a:lnTo>
                      <a:lnTo>
                        <a:pt x="0" y="565"/>
                      </a:lnTo>
                      <a:lnTo>
                        <a:pt x="3" y="514"/>
                      </a:lnTo>
                      <a:lnTo>
                        <a:pt x="8" y="470"/>
                      </a:lnTo>
                      <a:lnTo>
                        <a:pt x="15" y="430"/>
                      </a:lnTo>
                      <a:lnTo>
                        <a:pt x="26" y="394"/>
                      </a:lnTo>
                      <a:lnTo>
                        <a:pt x="38" y="362"/>
                      </a:lnTo>
                      <a:lnTo>
                        <a:pt x="50" y="335"/>
                      </a:lnTo>
                      <a:lnTo>
                        <a:pt x="64" y="308"/>
                      </a:lnTo>
                      <a:lnTo>
                        <a:pt x="76" y="285"/>
                      </a:lnTo>
                      <a:lnTo>
                        <a:pt x="89" y="261"/>
                      </a:lnTo>
                      <a:lnTo>
                        <a:pt x="100" y="239"/>
                      </a:lnTo>
                      <a:lnTo>
                        <a:pt x="109" y="217"/>
                      </a:lnTo>
                      <a:lnTo>
                        <a:pt x="118" y="192"/>
                      </a:lnTo>
                      <a:lnTo>
                        <a:pt x="123" y="165"/>
                      </a:lnTo>
                      <a:lnTo>
                        <a:pt x="127" y="133"/>
                      </a:lnTo>
                      <a:lnTo>
                        <a:pt x="129" y="96"/>
                      </a:lnTo>
                      <a:lnTo>
                        <a:pt x="133" y="71"/>
                      </a:lnTo>
                      <a:lnTo>
                        <a:pt x="143" y="47"/>
                      </a:lnTo>
                      <a:lnTo>
                        <a:pt x="157" y="28"/>
                      </a:lnTo>
                      <a:lnTo>
                        <a:pt x="177" y="13"/>
                      </a:lnTo>
                      <a:lnTo>
                        <a:pt x="199" y="3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62"/>
                <p:cNvSpPr>
                  <a:spLocks/>
                </p:cNvSpPr>
                <p:nvPr/>
              </p:nvSpPr>
              <p:spPr bwMode="auto">
                <a:xfrm>
                  <a:off x="2264" y="1832"/>
                  <a:ext cx="159" cy="409"/>
                </a:xfrm>
                <a:custGeom>
                  <a:avLst/>
                  <a:gdLst>
                    <a:gd name="T0" fmla="*/ 225 w 320"/>
                    <a:gd name="T1" fmla="*/ 0 h 818"/>
                    <a:gd name="T2" fmla="*/ 225 w 320"/>
                    <a:gd name="T3" fmla="*/ 0 h 818"/>
                    <a:gd name="T4" fmla="*/ 249 w 320"/>
                    <a:gd name="T5" fmla="*/ 3 h 818"/>
                    <a:gd name="T6" fmla="*/ 273 w 320"/>
                    <a:gd name="T7" fmla="*/ 13 h 818"/>
                    <a:gd name="T8" fmla="*/ 292 w 320"/>
                    <a:gd name="T9" fmla="*/ 28 h 818"/>
                    <a:gd name="T10" fmla="*/ 308 w 320"/>
                    <a:gd name="T11" fmla="*/ 47 h 818"/>
                    <a:gd name="T12" fmla="*/ 317 w 320"/>
                    <a:gd name="T13" fmla="*/ 71 h 818"/>
                    <a:gd name="T14" fmla="*/ 320 w 320"/>
                    <a:gd name="T15" fmla="*/ 96 h 818"/>
                    <a:gd name="T16" fmla="*/ 319 w 320"/>
                    <a:gd name="T17" fmla="*/ 151 h 818"/>
                    <a:gd name="T18" fmla="*/ 316 w 320"/>
                    <a:gd name="T19" fmla="*/ 201 h 818"/>
                    <a:gd name="T20" fmla="*/ 309 w 320"/>
                    <a:gd name="T21" fmla="*/ 246 h 818"/>
                    <a:gd name="T22" fmla="*/ 302 w 320"/>
                    <a:gd name="T23" fmla="*/ 286 h 818"/>
                    <a:gd name="T24" fmla="*/ 292 w 320"/>
                    <a:gd name="T25" fmla="*/ 324 h 818"/>
                    <a:gd name="T26" fmla="*/ 283 w 320"/>
                    <a:gd name="T27" fmla="*/ 357 h 818"/>
                    <a:gd name="T28" fmla="*/ 272 w 320"/>
                    <a:gd name="T29" fmla="*/ 388 h 818"/>
                    <a:gd name="T30" fmla="*/ 260 w 320"/>
                    <a:gd name="T31" fmla="*/ 418 h 818"/>
                    <a:gd name="T32" fmla="*/ 249 w 320"/>
                    <a:gd name="T33" fmla="*/ 445 h 818"/>
                    <a:gd name="T34" fmla="*/ 238 w 320"/>
                    <a:gd name="T35" fmla="*/ 473 h 818"/>
                    <a:gd name="T36" fmla="*/ 227 w 320"/>
                    <a:gd name="T37" fmla="*/ 500 h 818"/>
                    <a:gd name="T38" fmla="*/ 218 w 320"/>
                    <a:gd name="T39" fmla="*/ 529 h 818"/>
                    <a:gd name="T40" fmla="*/ 209 w 320"/>
                    <a:gd name="T41" fmla="*/ 560 h 818"/>
                    <a:gd name="T42" fmla="*/ 202 w 320"/>
                    <a:gd name="T43" fmla="*/ 593 h 818"/>
                    <a:gd name="T44" fmla="*/ 197 w 320"/>
                    <a:gd name="T45" fmla="*/ 632 h 818"/>
                    <a:gd name="T46" fmla="*/ 194 w 320"/>
                    <a:gd name="T47" fmla="*/ 673 h 818"/>
                    <a:gd name="T48" fmla="*/ 193 w 320"/>
                    <a:gd name="T49" fmla="*/ 723 h 818"/>
                    <a:gd name="T50" fmla="*/ 189 w 320"/>
                    <a:gd name="T51" fmla="*/ 748 h 818"/>
                    <a:gd name="T52" fmla="*/ 179 w 320"/>
                    <a:gd name="T53" fmla="*/ 771 h 818"/>
                    <a:gd name="T54" fmla="*/ 164 w 320"/>
                    <a:gd name="T55" fmla="*/ 791 h 818"/>
                    <a:gd name="T56" fmla="*/ 144 w 320"/>
                    <a:gd name="T57" fmla="*/ 806 h 818"/>
                    <a:gd name="T58" fmla="*/ 122 w 320"/>
                    <a:gd name="T59" fmla="*/ 815 h 818"/>
                    <a:gd name="T60" fmla="*/ 96 w 320"/>
                    <a:gd name="T61" fmla="*/ 818 h 818"/>
                    <a:gd name="T62" fmla="*/ 71 w 320"/>
                    <a:gd name="T63" fmla="*/ 815 h 818"/>
                    <a:gd name="T64" fmla="*/ 47 w 320"/>
                    <a:gd name="T65" fmla="*/ 806 h 818"/>
                    <a:gd name="T66" fmla="*/ 28 w 320"/>
                    <a:gd name="T67" fmla="*/ 791 h 818"/>
                    <a:gd name="T68" fmla="*/ 13 w 320"/>
                    <a:gd name="T69" fmla="*/ 771 h 818"/>
                    <a:gd name="T70" fmla="*/ 3 w 320"/>
                    <a:gd name="T71" fmla="*/ 748 h 818"/>
                    <a:gd name="T72" fmla="*/ 0 w 320"/>
                    <a:gd name="T73" fmla="*/ 723 h 818"/>
                    <a:gd name="T74" fmla="*/ 2 w 320"/>
                    <a:gd name="T75" fmla="*/ 666 h 818"/>
                    <a:gd name="T76" fmla="*/ 5 w 320"/>
                    <a:gd name="T77" fmla="*/ 616 h 818"/>
                    <a:gd name="T78" fmla="*/ 11 w 320"/>
                    <a:gd name="T79" fmla="*/ 572 h 818"/>
                    <a:gd name="T80" fmla="*/ 18 w 320"/>
                    <a:gd name="T81" fmla="*/ 531 h 818"/>
                    <a:gd name="T82" fmla="*/ 28 w 320"/>
                    <a:gd name="T83" fmla="*/ 494 h 818"/>
                    <a:gd name="T84" fmla="*/ 38 w 320"/>
                    <a:gd name="T85" fmla="*/ 460 h 818"/>
                    <a:gd name="T86" fmla="*/ 49 w 320"/>
                    <a:gd name="T87" fmla="*/ 430 h 818"/>
                    <a:gd name="T88" fmla="*/ 60 w 320"/>
                    <a:gd name="T89" fmla="*/ 401 h 818"/>
                    <a:gd name="T90" fmla="*/ 71 w 320"/>
                    <a:gd name="T91" fmla="*/ 372 h 818"/>
                    <a:gd name="T92" fmla="*/ 82 w 320"/>
                    <a:gd name="T93" fmla="*/ 344 h 818"/>
                    <a:gd name="T94" fmla="*/ 93 w 320"/>
                    <a:gd name="T95" fmla="*/ 317 h 818"/>
                    <a:gd name="T96" fmla="*/ 103 w 320"/>
                    <a:gd name="T97" fmla="*/ 289 h 818"/>
                    <a:gd name="T98" fmla="*/ 111 w 320"/>
                    <a:gd name="T99" fmla="*/ 257 h 818"/>
                    <a:gd name="T100" fmla="*/ 118 w 320"/>
                    <a:gd name="T101" fmla="*/ 224 h 818"/>
                    <a:gd name="T102" fmla="*/ 124 w 320"/>
                    <a:gd name="T103" fmla="*/ 187 h 818"/>
                    <a:gd name="T104" fmla="*/ 126 w 320"/>
                    <a:gd name="T105" fmla="*/ 144 h 818"/>
                    <a:gd name="T106" fmla="*/ 128 w 320"/>
                    <a:gd name="T107" fmla="*/ 96 h 818"/>
                    <a:gd name="T108" fmla="*/ 132 w 320"/>
                    <a:gd name="T109" fmla="*/ 71 h 818"/>
                    <a:gd name="T110" fmla="*/ 141 w 320"/>
                    <a:gd name="T111" fmla="*/ 47 h 818"/>
                    <a:gd name="T112" fmla="*/ 157 w 320"/>
                    <a:gd name="T113" fmla="*/ 28 h 818"/>
                    <a:gd name="T114" fmla="*/ 176 w 320"/>
                    <a:gd name="T115" fmla="*/ 13 h 818"/>
                    <a:gd name="T116" fmla="*/ 198 w 320"/>
                    <a:gd name="T117" fmla="*/ 3 h 818"/>
                    <a:gd name="T118" fmla="*/ 225 w 320"/>
                    <a:gd name="T119" fmla="*/ 0 h 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20" h="818">
                      <a:moveTo>
                        <a:pt x="225" y="0"/>
                      </a:moveTo>
                      <a:lnTo>
                        <a:pt x="225" y="0"/>
                      </a:lnTo>
                      <a:lnTo>
                        <a:pt x="249" y="3"/>
                      </a:lnTo>
                      <a:lnTo>
                        <a:pt x="273" y="13"/>
                      </a:lnTo>
                      <a:lnTo>
                        <a:pt x="292" y="28"/>
                      </a:lnTo>
                      <a:lnTo>
                        <a:pt x="308" y="47"/>
                      </a:lnTo>
                      <a:lnTo>
                        <a:pt x="317" y="71"/>
                      </a:lnTo>
                      <a:lnTo>
                        <a:pt x="320" y="96"/>
                      </a:lnTo>
                      <a:lnTo>
                        <a:pt x="319" y="151"/>
                      </a:lnTo>
                      <a:lnTo>
                        <a:pt x="316" y="201"/>
                      </a:lnTo>
                      <a:lnTo>
                        <a:pt x="309" y="246"/>
                      </a:lnTo>
                      <a:lnTo>
                        <a:pt x="302" y="286"/>
                      </a:lnTo>
                      <a:lnTo>
                        <a:pt x="292" y="324"/>
                      </a:lnTo>
                      <a:lnTo>
                        <a:pt x="283" y="357"/>
                      </a:lnTo>
                      <a:lnTo>
                        <a:pt x="272" y="388"/>
                      </a:lnTo>
                      <a:lnTo>
                        <a:pt x="260" y="418"/>
                      </a:lnTo>
                      <a:lnTo>
                        <a:pt x="249" y="445"/>
                      </a:lnTo>
                      <a:lnTo>
                        <a:pt x="238" y="473"/>
                      </a:lnTo>
                      <a:lnTo>
                        <a:pt x="227" y="500"/>
                      </a:lnTo>
                      <a:lnTo>
                        <a:pt x="218" y="529"/>
                      </a:lnTo>
                      <a:lnTo>
                        <a:pt x="209" y="560"/>
                      </a:lnTo>
                      <a:lnTo>
                        <a:pt x="202" y="593"/>
                      </a:lnTo>
                      <a:lnTo>
                        <a:pt x="197" y="632"/>
                      </a:lnTo>
                      <a:lnTo>
                        <a:pt x="194" y="673"/>
                      </a:lnTo>
                      <a:lnTo>
                        <a:pt x="193" y="723"/>
                      </a:lnTo>
                      <a:lnTo>
                        <a:pt x="189" y="748"/>
                      </a:lnTo>
                      <a:lnTo>
                        <a:pt x="179" y="771"/>
                      </a:lnTo>
                      <a:lnTo>
                        <a:pt x="164" y="791"/>
                      </a:lnTo>
                      <a:lnTo>
                        <a:pt x="144" y="806"/>
                      </a:lnTo>
                      <a:lnTo>
                        <a:pt x="122" y="815"/>
                      </a:lnTo>
                      <a:lnTo>
                        <a:pt x="96" y="818"/>
                      </a:lnTo>
                      <a:lnTo>
                        <a:pt x="71" y="815"/>
                      </a:lnTo>
                      <a:lnTo>
                        <a:pt x="47" y="806"/>
                      </a:lnTo>
                      <a:lnTo>
                        <a:pt x="28" y="791"/>
                      </a:lnTo>
                      <a:lnTo>
                        <a:pt x="13" y="771"/>
                      </a:lnTo>
                      <a:lnTo>
                        <a:pt x="3" y="748"/>
                      </a:lnTo>
                      <a:lnTo>
                        <a:pt x="0" y="723"/>
                      </a:lnTo>
                      <a:lnTo>
                        <a:pt x="2" y="666"/>
                      </a:lnTo>
                      <a:lnTo>
                        <a:pt x="5" y="616"/>
                      </a:lnTo>
                      <a:lnTo>
                        <a:pt x="11" y="572"/>
                      </a:lnTo>
                      <a:lnTo>
                        <a:pt x="18" y="531"/>
                      </a:lnTo>
                      <a:lnTo>
                        <a:pt x="28" y="494"/>
                      </a:lnTo>
                      <a:lnTo>
                        <a:pt x="38" y="460"/>
                      </a:lnTo>
                      <a:lnTo>
                        <a:pt x="49" y="430"/>
                      </a:lnTo>
                      <a:lnTo>
                        <a:pt x="60" y="401"/>
                      </a:lnTo>
                      <a:lnTo>
                        <a:pt x="71" y="372"/>
                      </a:lnTo>
                      <a:lnTo>
                        <a:pt x="82" y="344"/>
                      </a:lnTo>
                      <a:lnTo>
                        <a:pt x="93" y="317"/>
                      </a:lnTo>
                      <a:lnTo>
                        <a:pt x="103" y="289"/>
                      </a:lnTo>
                      <a:lnTo>
                        <a:pt x="111" y="257"/>
                      </a:lnTo>
                      <a:lnTo>
                        <a:pt x="118" y="224"/>
                      </a:lnTo>
                      <a:lnTo>
                        <a:pt x="124" y="187"/>
                      </a:lnTo>
                      <a:lnTo>
                        <a:pt x="126" y="144"/>
                      </a:lnTo>
                      <a:lnTo>
                        <a:pt x="128" y="96"/>
                      </a:lnTo>
                      <a:lnTo>
                        <a:pt x="132" y="71"/>
                      </a:lnTo>
                      <a:lnTo>
                        <a:pt x="141" y="47"/>
                      </a:lnTo>
                      <a:lnTo>
                        <a:pt x="157" y="28"/>
                      </a:lnTo>
                      <a:lnTo>
                        <a:pt x="176" y="13"/>
                      </a:lnTo>
                      <a:lnTo>
                        <a:pt x="198" y="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3893497" y="5058529"/>
            <a:ext cx="4614250" cy="1152525"/>
            <a:chOff x="3893497" y="5058529"/>
            <a:chExt cx="4614250" cy="1152525"/>
          </a:xfrm>
        </p:grpSpPr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3893497" y="5490831"/>
              <a:ext cx="4525963" cy="715963"/>
            </a:xfrm>
            <a:custGeom>
              <a:avLst/>
              <a:gdLst>
                <a:gd name="T0" fmla="*/ 9214 w 9214"/>
                <a:gd name="T1" fmla="*/ 351 h 1457"/>
                <a:gd name="T2" fmla="*/ 9214 w 9214"/>
                <a:gd name="T3" fmla="*/ 1106 h 1457"/>
                <a:gd name="T4" fmla="*/ 8863 w 9214"/>
                <a:gd name="T5" fmla="*/ 1457 h 1457"/>
                <a:gd name="T6" fmla="*/ 351 w 9214"/>
                <a:gd name="T7" fmla="*/ 1457 h 1457"/>
                <a:gd name="T8" fmla="*/ 0 w 9214"/>
                <a:gd name="T9" fmla="*/ 1106 h 1457"/>
                <a:gd name="T10" fmla="*/ 0 w 9214"/>
                <a:gd name="T11" fmla="*/ 351 h 1457"/>
                <a:gd name="T12" fmla="*/ 351 w 9214"/>
                <a:gd name="T13" fmla="*/ 0 h 1457"/>
                <a:gd name="T14" fmla="*/ 8863 w 9214"/>
                <a:gd name="T15" fmla="*/ 0 h 1457"/>
                <a:gd name="T16" fmla="*/ 9214 w 9214"/>
                <a:gd name="T17" fmla="*/ 35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14" h="1457">
                  <a:moveTo>
                    <a:pt x="9214" y="351"/>
                  </a:moveTo>
                  <a:cubicBezTo>
                    <a:pt x="9214" y="1106"/>
                    <a:pt x="9214" y="1106"/>
                    <a:pt x="9214" y="1106"/>
                  </a:cubicBezTo>
                  <a:cubicBezTo>
                    <a:pt x="9214" y="1300"/>
                    <a:pt x="9057" y="1457"/>
                    <a:pt x="8863" y="1457"/>
                  </a:cubicBezTo>
                  <a:cubicBezTo>
                    <a:pt x="351" y="1457"/>
                    <a:pt x="351" y="1457"/>
                    <a:pt x="351" y="1457"/>
                  </a:cubicBezTo>
                  <a:cubicBezTo>
                    <a:pt x="158" y="1457"/>
                    <a:pt x="0" y="1300"/>
                    <a:pt x="0" y="110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157"/>
                    <a:pt x="158" y="0"/>
                    <a:pt x="351" y="0"/>
                  </a:cubicBezTo>
                  <a:cubicBezTo>
                    <a:pt x="8863" y="0"/>
                    <a:pt x="8863" y="0"/>
                    <a:pt x="8863" y="0"/>
                  </a:cubicBezTo>
                  <a:cubicBezTo>
                    <a:pt x="9057" y="0"/>
                    <a:pt x="9214" y="157"/>
                    <a:pt x="9214" y="351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34095" y="566414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功能优化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156493" y="5058529"/>
              <a:ext cx="2351254" cy="1152525"/>
              <a:chOff x="6156493" y="5058529"/>
              <a:chExt cx="2351254" cy="1152525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838"/>
              <a:stretch/>
            </p:blipFill>
            <p:spPr>
              <a:xfrm rot="16200000" flipH="1" flipV="1">
                <a:off x="6032292" y="5554358"/>
                <a:ext cx="780896" cy="532494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838"/>
              <a:stretch/>
            </p:blipFill>
            <p:spPr>
              <a:xfrm rot="5400000" flipV="1">
                <a:off x="7851052" y="5554359"/>
                <a:ext cx="780896" cy="532494"/>
              </a:xfrm>
              <a:prstGeom prst="rect">
                <a:avLst/>
              </a:prstGeom>
            </p:spPr>
          </p:pic>
          <p:sp>
            <p:nvSpPr>
              <p:cNvPr id="88" name="Freeform 40"/>
              <p:cNvSpPr>
                <a:spLocks/>
              </p:cNvSpPr>
              <p:nvPr/>
            </p:nvSpPr>
            <p:spPr bwMode="auto">
              <a:xfrm flipH="1">
                <a:off x="6682682" y="5058529"/>
                <a:ext cx="1292225" cy="1152525"/>
              </a:xfrm>
              <a:custGeom>
                <a:avLst/>
                <a:gdLst>
                  <a:gd name="T0" fmla="*/ 2630 w 2630"/>
                  <a:gd name="T1" fmla="*/ 617 h 2347"/>
                  <a:gd name="T2" fmla="*/ 2630 w 2630"/>
                  <a:gd name="T3" fmla="*/ 2181 h 2347"/>
                  <a:gd name="T4" fmla="*/ 2607 w 2630"/>
                  <a:gd name="T5" fmla="*/ 2347 h 2347"/>
                  <a:gd name="T6" fmla="*/ 23 w 2630"/>
                  <a:gd name="T7" fmla="*/ 2347 h 2347"/>
                  <a:gd name="T8" fmla="*/ 0 w 2630"/>
                  <a:gd name="T9" fmla="*/ 2181 h 2347"/>
                  <a:gd name="T10" fmla="*/ 0 w 2630"/>
                  <a:gd name="T11" fmla="*/ 617 h 2347"/>
                  <a:gd name="T12" fmla="*/ 617 w 2630"/>
                  <a:gd name="T13" fmla="*/ 0 h 2347"/>
                  <a:gd name="T14" fmla="*/ 2013 w 2630"/>
                  <a:gd name="T15" fmla="*/ 0 h 2347"/>
                  <a:gd name="T16" fmla="*/ 2630 w 2630"/>
                  <a:gd name="T17" fmla="*/ 617 h 2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0" h="2347">
                    <a:moveTo>
                      <a:pt x="2630" y="617"/>
                    </a:moveTo>
                    <a:cubicBezTo>
                      <a:pt x="2630" y="2181"/>
                      <a:pt x="2630" y="2181"/>
                      <a:pt x="2630" y="2181"/>
                    </a:cubicBezTo>
                    <a:cubicBezTo>
                      <a:pt x="2630" y="2239"/>
                      <a:pt x="2622" y="2294"/>
                      <a:pt x="2607" y="2347"/>
                    </a:cubicBezTo>
                    <a:cubicBezTo>
                      <a:pt x="23" y="2347"/>
                      <a:pt x="23" y="2347"/>
                      <a:pt x="23" y="2347"/>
                    </a:cubicBezTo>
                    <a:cubicBezTo>
                      <a:pt x="8" y="2294"/>
                      <a:pt x="0" y="2239"/>
                      <a:pt x="0" y="2181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276"/>
                      <a:pt x="277" y="0"/>
                      <a:pt x="617" y="0"/>
                    </a:cubicBezTo>
                    <a:cubicBezTo>
                      <a:pt x="2013" y="0"/>
                      <a:pt x="2013" y="0"/>
                      <a:pt x="2013" y="0"/>
                    </a:cubicBezTo>
                    <a:cubicBezTo>
                      <a:pt x="2354" y="0"/>
                      <a:pt x="2630" y="276"/>
                      <a:pt x="2630" y="61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9" name="Group 65"/>
              <p:cNvGrpSpPr>
                <a:grpSpLocks noChangeAspect="1"/>
              </p:cNvGrpSpPr>
              <p:nvPr/>
            </p:nvGrpSpPr>
            <p:grpSpPr bwMode="auto">
              <a:xfrm>
                <a:off x="7071151" y="5403443"/>
                <a:ext cx="515286" cy="462696"/>
                <a:chOff x="721" y="1965"/>
                <a:chExt cx="2185" cy="1962"/>
              </a:xfrm>
              <a:solidFill>
                <a:schemeClr val="bg1"/>
              </a:solidFill>
            </p:grpSpPr>
            <p:sp>
              <p:nvSpPr>
                <p:cNvPr id="122" name="Freeform 67"/>
                <p:cNvSpPr>
                  <a:spLocks/>
                </p:cNvSpPr>
                <p:nvPr/>
              </p:nvSpPr>
              <p:spPr bwMode="auto">
                <a:xfrm>
                  <a:off x="721" y="1965"/>
                  <a:ext cx="2185" cy="1962"/>
                </a:xfrm>
                <a:custGeom>
                  <a:avLst/>
                  <a:gdLst>
                    <a:gd name="T0" fmla="*/ 2317 w 4369"/>
                    <a:gd name="T1" fmla="*/ 15 h 3924"/>
                    <a:gd name="T2" fmla="*/ 2499 w 4369"/>
                    <a:gd name="T3" fmla="*/ 84 h 3924"/>
                    <a:gd name="T4" fmla="*/ 2651 w 4369"/>
                    <a:gd name="T5" fmla="*/ 206 h 3924"/>
                    <a:gd name="T6" fmla="*/ 4282 w 4369"/>
                    <a:gd name="T7" fmla="*/ 2975 h 3924"/>
                    <a:gd name="T8" fmla="*/ 4355 w 4369"/>
                    <a:gd name="T9" fmla="*/ 3162 h 3924"/>
                    <a:gd name="T10" fmla="*/ 4367 w 4369"/>
                    <a:gd name="T11" fmla="*/ 3356 h 3924"/>
                    <a:gd name="T12" fmla="*/ 4315 w 4369"/>
                    <a:gd name="T13" fmla="*/ 3547 h 3924"/>
                    <a:gd name="T14" fmla="*/ 4206 w 4369"/>
                    <a:gd name="T15" fmla="*/ 3717 h 3924"/>
                    <a:gd name="T16" fmla="*/ 4053 w 4369"/>
                    <a:gd name="T17" fmla="*/ 3840 h 3924"/>
                    <a:gd name="T18" fmla="*/ 3872 w 4369"/>
                    <a:gd name="T19" fmla="*/ 3911 h 3924"/>
                    <a:gd name="T20" fmla="*/ 632 w 4369"/>
                    <a:gd name="T21" fmla="*/ 3924 h 3924"/>
                    <a:gd name="T22" fmla="*/ 434 w 4369"/>
                    <a:gd name="T23" fmla="*/ 3894 h 3924"/>
                    <a:gd name="T24" fmla="*/ 261 w 4369"/>
                    <a:gd name="T25" fmla="*/ 3805 h 3924"/>
                    <a:gd name="T26" fmla="*/ 122 w 4369"/>
                    <a:gd name="T27" fmla="*/ 3665 h 3924"/>
                    <a:gd name="T28" fmla="*/ 31 w 4369"/>
                    <a:gd name="T29" fmla="*/ 3485 h 3924"/>
                    <a:gd name="T30" fmla="*/ 0 w 4369"/>
                    <a:gd name="T31" fmla="*/ 3291 h 3924"/>
                    <a:gd name="T32" fmla="*/ 32 w 4369"/>
                    <a:gd name="T33" fmla="*/ 3098 h 3924"/>
                    <a:gd name="T34" fmla="*/ 102 w 4369"/>
                    <a:gd name="T35" fmla="*/ 2955 h 3924"/>
                    <a:gd name="T36" fmla="*/ 170 w 4369"/>
                    <a:gd name="T37" fmla="*/ 2928 h 3924"/>
                    <a:gd name="T38" fmla="*/ 239 w 4369"/>
                    <a:gd name="T39" fmla="*/ 2956 h 3924"/>
                    <a:gd name="T40" fmla="*/ 265 w 4369"/>
                    <a:gd name="T41" fmla="*/ 3024 h 3924"/>
                    <a:gd name="T42" fmla="*/ 227 w 4369"/>
                    <a:gd name="T43" fmla="*/ 3125 h 3924"/>
                    <a:gd name="T44" fmla="*/ 192 w 4369"/>
                    <a:gd name="T45" fmla="*/ 3292 h 3924"/>
                    <a:gd name="T46" fmla="*/ 226 w 4369"/>
                    <a:gd name="T47" fmla="*/ 3459 h 3924"/>
                    <a:gd name="T48" fmla="*/ 313 w 4369"/>
                    <a:gd name="T49" fmla="*/ 3596 h 3924"/>
                    <a:gd name="T50" fmla="*/ 434 w 4369"/>
                    <a:gd name="T51" fmla="*/ 3686 h 3924"/>
                    <a:gd name="T52" fmla="*/ 580 w 4369"/>
                    <a:gd name="T53" fmla="*/ 3730 h 3924"/>
                    <a:gd name="T54" fmla="*/ 3789 w 4369"/>
                    <a:gd name="T55" fmla="*/ 3730 h 3924"/>
                    <a:gd name="T56" fmla="*/ 3935 w 4369"/>
                    <a:gd name="T57" fmla="*/ 3686 h 3924"/>
                    <a:gd name="T58" fmla="*/ 4056 w 4369"/>
                    <a:gd name="T59" fmla="*/ 3596 h 3924"/>
                    <a:gd name="T60" fmla="*/ 4144 w 4369"/>
                    <a:gd name="T61" fmla="*/ 3459 h 3924"/>
                    <a:gd name="T62" fmla="*/ 4177 w 4369"/>
                    <a:gd name="T63" fmla="*/ 3292 h 3924"/>
                    <a:gd name="T64" fmla="*/ 4142 w 4369"/>
                    <a:gd name="T65" fmla="*/ 3125 h 3924"/>
                    <a:gd name="T66" fmla="*/ 2535 w 4369"/>
                    <a:gd name="T67" fmla="*/ 366 h 3924"/>
                    <a:gd name="T68" fmla="*/ 2425 w 4369"/>
                    <a:gd name="T69" fmla="*/ 263 h 3924"/>
                    <a:gd name="T70" fmla="*/ 2287 w 4369"/>
                    <a:gd name="T71" fmla="*/ 204 h 3924"/>
                    <a:gd name="T72" fmla="*/ 2133 w 4369"/>
                    <a:gd name="T73" fmla="*/ 195 h 3924"/>
                    <a:gd name="T74" fmla="*/ 1988 w 4369"/>
                    <a:gd name="T75" fmla="*/ 239 h 3924"/>
                    <a:gd name="T76" fmla="*/ 1867 w 4369"/>
                    <a:gd name="T77" fmla="*/ 328 h 3924"/>
                    <a:gd name="T78" fmla="*/ 685 w 4369"/>
                    <a:gd name="T79" fmla="*/ 2332 h 3924"/>
                    <a:gd name="T80" fmla="*/ 626 w 4369"/>
                    <a:gd name="T81" fmla="*/ 2376 h 3924"/>
                    <a:gd name="T82" fmla="*/ 553 w 4369"/>
                    <a:gd name="T83" fmla="*/ 2367 h 3924"/>
                    <a:gd name="T84" fmla="*/ 508 w 4369"/>
                    <a:gd name="T85" fmla="*/ 2308 h 3924"/>
                    <a:gd name="T86" fmla="*/ 519 w 4369"/>
                    <a:gd name="T87" fmla="*/ 2235 h 3924"/>
                    <a:gd name="T88" fmla="*/ 1719 w 4369"/>
                    <a:gd name="T89" fmla="*/ 206 h 3924"/>
                    <a:gd name="T90" fmla="*/ 1870 w 4369"/>
                    <a:gd name="T91" fmla="*/ 84 h 3924"/>
                    <a:gd name="T92" fmla="*/ 2052 w 4369"/>
                    <a:gd name="T93" fmla="*/ 15 h 3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69" h="3924">
                      <a:moveTo>
                        <a:pt x="2185" y="0"/>
                      </a:moveTo>
                      <a:lnTo>
                        <a:pt x="2252" y="4"/>
                      </a:lnTo>
                      <a:lnTo>
                        <a:pt x="2317" y="15"/>
                      </a:lnTo>
                      <a:lnTo>
                        <a:pt x="2381" y="30"/>
                      </a:lnTo>
                      <a:lnTo>
                        <a:pt x="2442" y="54"/>
                      </a:lnTo>
                      <a:lnTo>
                        <a:pt x="2499" y="84"/>
                      </a:lnTo>
                      <a:lnTo>
                        <a:pt x="2554" y="118"/>
                      </a:lnTo>
                      <a:lnTo>
                        <a:pt x="2604" y="159"/>
                      </a:lnTo>
                      <a:lnTo>
                        <a:pt x="2651" y="206"/>
                      </a:lnTo>
                      <a:lnTo>
                        <a:pt x="2693" y="258"/>
                      </a:lnTo>
                      <a:lnTo>
                        <a:pt x="2730" y="313"/>
                      </a:lnTo>
                      <a:lnTo>
                        <a:pt x="4282" y="2975"/>
                      </a:lnTo>
                      <a:lnTo>
                        <a:pt x="4314" y="3036"/>
                      </a:lnTo>
                      <a:lnTo>
                        <a:pt x="4338" y="3098"/>
                      </a:lnTo>
                      <a:lnTo>
                        <a:pt x="4355" y="3162"/>
                      </a:lnTo>
                      <a:lnTo>
                        <a:pt x="4365" y="3226"/>
                      </a:lnTo>
                      <a:lnTo>
                        <a:pt x="4369" y="3291"/>
                      </a:lnTo>
                      <a:lnTo>
                        <a:pt x="4367" y="3356"/>
                      </a:lnTo>
                      <a:lnTo>
                        <a:pt x="4356" y="3421"/>
                      </a:lnTo>
                      <a:lnTo>
                        <a:pt x="4339" y="3485"/>
                      </a:lnTo>
                      <a:lnTo>
                        <a:pt x="4315" y="3547"/>
                      </a:lnTo>
                      <a:lnTo>
                        <a:pt x="4284" y="3608"/>
                      </a:lnTo>
                      <a:lnTo>
                        <a:pt x="4247" y="3665"/>
                      </a:lnTo>
                      <a:lnTo>
                        <a:pt x="4206" y="3717"/>
                      </a:lnTo>
                      <a:lnTo>
                        <a:pt x="4160" y="3763"/>
                      </a:lnTo>
                      <a:lnTo>
                        <a:pt x="4108" y="3805"/>
                      </a:lnTo>
                      <a:lnTo>
                        <a:pt x="4053" y="3840"/>
                      </a:lnTo>
                      <a:lnTo>
                        <a:pt x="3996" y="3870"/>
                      </a:lnTo>
                      <a:lnTo>
                        <a:pt x="3935" y="3894"/>
                      </a:lnTo>
                      <a:lnTo>
                        <a:pt x="3872" y="3911"/>
                      </a:lnTo>
                      <a:lnTo>
                        <a:pt x="3805" y="3921"/>
                      </a:lnTo>
                      <a:lnTo>
                        <a:pt x="3738" y="3924"/>
                      </a:lnTo>
                      <a:lnTo>
                        <a:pt x="632" y="3924"/>
                      </a:lnTo>
                      <a:lnTo>
                        <a:pt x="564" y="3921"/>
                      </a:lnTo>
                      <a:lnTo>
                        <a:pt x="498" y="3911"/>
                      </a:lnTo>
                      <a:lnTo>
                        <a:pt x="434" y="3894"/>
                      </a:lnTo>
                      <a:lnTo>
                        <a:pt x="373" y="3870"/>
                      </a:lnTo>
                      <a:lnTo>
                        <a:pt x="316" y="3840"/>
                      </a:lnTo>
                      <a:lnTo>
                        <a:pt x="261" y="3805"/>
                      </a:lnTo>
                      <a:lnTo>
                        <a:pt x="210" y="3763"/>
                      </a:lnTo>
                      <a:lnTo>
                        <a:pt x="163" y="3717"/>
                      </a:lnTo>
                      <a:lnTo>
                        <a:pt x="122" y="3665"/>
                      </a:lnTo>
                      <a:lnTo>
                        <a:pt x="85" y="3608"/>
                      </a:lnTo>
                      <a:lnTo>
                        <a:pt x="54" y="3547"/>
                      </a:lnTo>
                      <a:lnTo>
                        <a:pt x="31" y="3485"/>
                      </a:lnTo>
                      <a:lnTo>
                        <a:pt x="13" y="3421"/>
                      </a:lnTo>
                      <a:lnTo>
                        <a:pt x="3" y="3356"/>
                      </a:lnTo>
                      <a:lnTo>
                        <a:pt x="0" y="3291"/>
                      </a:lnTo>
                      <a:lnTo>
                        <a:pt x="4" y="3226"/>
                      </a:lnTo>
                      <a:lnTo>
                        <a:pt x="15" y="3162"/>
                      </a:lnTo>
                      <a:lnTo>
                        <a:pt x="32" y="3098"/>
                      </a:lnTo>
                      <a:lnTo>
                        <a:pt x="56" y="3036"/>
                      </a:lnTo>
                      <a:lnTo>
                        <a:pt x="88" y="2975"/>
                      </a:lnTo>
                      <a:lnTo>
                        <a:pt x="102" y="2955"/>
                      </a:lnTo>
                      <a:lnTo>
                        <a:pt x="122" y="2940"/>
                      </a:lnTo>
                      <a:lnTo>
                        <a:pt x="146" y="2931"/>
                      </a:lnTo>
                      <a:lnTo>
                        <a:pt x="170" y="2928"/>
                      </a:lnTo>
                      <a:lnTo>
                        <a:pt x="194" y="2931"/>
                      </a:lnTo>
                      <a:lnTo>
                        <a:pt x="218" y="2940"/>
                      </a:lnTo>
                      <a:lnTo>
                        <a:pt x="239" y="2956"/>
                      </a:lnTo>
                      <a:lnTo>
                        <a:pt x="254" y="2976"/>
                      </a:lnTo>
                      <a:lnTo>
                        <a:pt x="263" y="2999"/>
                      </a:lnTo>
                      <a:lnTo>
                        <a:pt x="265" y="3024"/>
                      </a:lnTo>
                      <a:lnTo>
                        <a:pt x="263" y="3048"/>
                      </a:lnTo>
                      <a:lnTo>
                        <a:pt x="252" y="3072"/>
                      </a:lnTo>
                      <a:lnTo>
                        <a:pt x="227" y="3125"/>
                      </a:lnTo>
                      <a:lnTo>
                        <a:pt x="207" y="3179"/>
                      </a:lnTo>
                      <a:lnTo>
                        <a:pt x="196" y="3235"/>
                      </a:lnTo>
                      <a:lnTo>
                        <a:pt x="192" y="3292"/>
                      </a:lnTo>
                      <a:lnTo>
                        <a:pt x="195" y="3348"/>
                      </a:lnTo>
                      <a:lnTo>
                        <a:pt x="207" y="3405"/>
                      </a:lnTo>
                      <a:lnTo>
                        <a:pt x="226" y="3459"/>
                      </a:lnTo>
                      <a:lnTo>
                        <a:pt x="251" y="3513"/>
                      </a:lnTo>
                      <a:lnTo>
                        <a:pt x="280" y="3556"/>
                      </a:lnTo>
                      <a:lnTo>
                        <a:pt x="313" y="3596"/>
                      </a:lnTo>
                      <a:lnTo>
                        <a:pt x="350" y="3631"/>
                      </a:lnTo>
                      <a:lnTo>
                        <a:pt x="390" y="3661"/>
                      </a:lnTo>
                      <a:lnTo>
                        <a:pt x="434" y="3686"/>
                      </a:lnTo>
                      <a:lnTo>
                        <a:pt x="480" y="3706"/>
                      </a:lnTo>
                      <a:lnTo>
                        <a:pt x="530" y="3721"/>
                      </a:lnTo>
                      <a:lnTo>
                        <a:pt x="580" y="3730"/>
                      </a:lnTo>
                      <a:lnTo>
                        <a:pt x="632" y="3733"/>
                      </a:lnTo>
                      <a:lnTo>
                        <a:pt x="3738" y="3733"/>
                      </a:lnTo>
                      <a:lnTo>
                        <a:pt x="3789" y="3730"/>
                      </a:lnTo>
                      <a:lnTo>
                        <a:pt x="3840" y="3721"/>
                      </a:lnTo>
                      <a:lnTo>
                        <a:pt x="3889" y="3706"/>
                      </a:lnTo>
                      <a:lnTo>
                        <a:pt x="3935" y="3686"/>
                      </a:lnTo>
                      <a:lnTo>
                        <a:pt x="3979" y="3661"/>
                      </a:lnTo>
                      <a:lnTo>
                        <a:pt x="4019" y="3631"/>
                      </a:lnTo>
                      <a:lnTo>
                        <a:pt x="4056" y="3596"/>
                      </a:lnTo>
                      <a:lnTo>
                        <a:pt x="4089" y="3556"/>
                      </a:lnTo>
                      <a:lnTo>
                        <a:pt x="4119" y="3513"/>
                      </a:lnTo>
                      <a:lnTo>
                        <a:pt x="4144" y="3459"/>
                      </a:lnTo>
                      <a:lnTo>
                        <a:pt x="4162" y="3405"/>
                      </a:lnTo>
                      <a:lnTo>
                        <a:pt x="4173" y="3348"/>
                      </a:lnTo>
                      <a:lnTo>
                        <a:pt x="4177" y="3292"/>
                      </a:lnTo>
                      <a:lnTo>
                        <a:pt x="4173" y="3235"/>
                      </a:lnTo>
                      <a:lnTo>
                        <a:pt x="4162" y="3179"/>
                      </a:lnTo>
                      <a:lnTo>
                        <a:pt x="4142" y="3125"/>
                      </a:lnTo>
                      <a:lnTo>
                        <a:pt x="4117" y="3072"/>
                      </a:lnTo>
                      <a:lnTo>
                        <a:pt x="2564" y="410"/>
                      </a:lnTo>
                      <a:lnTo>
                        <a:pt x="2535" y="366"/>
                      </a:lnTo>
                      <a:lnTo>
                        <a:pt x="2502" y="328"/>
                      </a:lnTo>
                      <a:lnTo>
                        <a:pt x="2465" y="293"/>
                      </a:lnTo>
                      <a:lnTo>
                        <a:pt x="2425" y="263"/>
                      </a:lnTo>
                      <a:lnTo>
                        <a:pt x="2381" y="239"/>
                      </a:lnTo>
                      <a:lnTo>
                        <a:pt x="2336" y="219"/>
                      </a:lnTo>
                      <a:lnTo>
                        <a:pt x="2287" y="204"/>
                      </a:lnTo>
                      <a:lnTo>
                        <a:pt x="2236" y="195"/>
                      </a:lnTo>
                      <a:lnTo>
                        <a:pt x="2185" y="192"/>
                      </a:lnTo>
                      <a:lnTo>
                        <a:pt x="2133" y="195"/>
                      </a:lnTo>
                      <a:lnTo>
                        <a:pt x="2082" y="204"/>
                      </a:lnTo>
                      <a:lnTo>
                        <a:pt x="2033" y="219"/>
                      </a:lnTo>
                      <a:lnTo>
                        <a:pt x="1988" y="239"/>
                      </a:lnTo>
                      <a:lnTo>
                        <a:pt x="1944" y="263"/>
                      </a:lnTo>
                      <a:lnTo>
                        <a:pt x="1903" y="293"/>
                      </a:lnTo>
                      <a:lnTo>
                        <a:pt x="1867" y="328"/>
                      </a:lnTo>
                      <a:lnTo>
                        <a:pt x="1834" y="366"/>
                      </a:lnTo>
                      <a:lnTo>
                        <a:pt x="1805" y="410"/>
                      </a:lnTo>
                      <a:lnTo>
                        <a:pt x="685" y="2332"/>
                      </a:lnTo>
                      <a:lnTo>
                        <a:pt x="669" y="2352"/>
                      </a:lnTo>
                      <a:lnTo>
                        <a:pt x="649" y="2367"/>
                      </a:lnTo>
                      <a:lnTo>
                        <a:pt x="626" y="2376"/>
                      </a:lnTo>
                      <a:lnTo>
                        <a:pt x="601" y="2380"/>
                      </a:lnTo>
                      <a:lnTo>
                        <a:pt x="577" y="2376"/>
                      </a:lnTo>
                      <a:lnTo>
                        <a:pt x="553" y="2367"/>
                      </a:lnTo>
                      <a:lnTo>
                        <a:pt x="532" y="2351"/>
                      </a:lnTo>
                      <a:lnTo>
                        <a:pt x="518" y="2331"/>
                      </a:lnTo>
                      <a:lnTo>
                        <a:pt x="508" y="2308"/>
                      </a:lnTo>
                      <a:lnTo>
                        <a:pt x="506" y="2283"/>
                      </a:lnTo>
                      <a:lnTo>
                        <a:pt x="508" y="2259"/>
                      </a:lnTo>
                      <a:lnTo>
                        <a:pt x="519" y="2235"/>
                      </a:lnTo>
                      <a:lnTo>
                        <a:pt x="1639" y="313"/>
                      </a:lnTo>
                      <a:lnTo>
                        <a:pt x="1676" y="258"/>
                      </a:lnTo>
                      <a:lnTo>
                        <a:pt x="1719" y="206"/>
                      </a:lnTo>
                      <a:lnTo>
                        <a:pt x="1765" y="159"/>
                      </a:lnTo>
                      <a:lnTo>
                        <a:pt x="1816" y="118"/>
                      </a:lnTo>
                      <a:lnTo>
                        <a:pt x="1870" y="84"/>
                      </a:lnTo>
                      <a:lnTo>
                        <a:pt x="1927" y="54"/>
                      </a:lnTo>
                      <a:lnTo>
                        <a:pt x="1988" y="30"/>
                      </a:lnTo>
                      <a:lnTo>
                        <a:pt x="2052" y="15"/>
                      </a:lnTo>
                      <a:lnTo>
                        <a:pt x="2117" y="4"/>
                      </a:lnTo>
                      <a:lnTo>
                        <a:pt x="21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68"/>
                <p:cNvSpPr>
                  <a:spLocks/>
                </p:cNvSpPr>
                <p:nvPr/>
              </p:nvSpPr>
              <p:spPr bwMode="auto">
                <a:xfrm>
                  <a:off x="1529" y="2418"/>
                  <a:ext cx="468" cy="863"/>
                </a:xfrm>
                <a:custGeom>
                  <a:avLst/>
                  <a:gdLst>
                    <a:gd name="T0" fmla="*/ 531 w 937"/>
                    <a:gd name="T1" fmla="*/ 0 h 1725"/>
                    <a:gd name="T2" fmla="*/ 555 w 937"/>
                    <a:gd name="T3" fmla="*/ 1 h 1725"/>
                    <a:gd name="T4" fmla="*/ 580 w 937"/>
                    <a:gd name="T5" fmla="*/ 9 h 1725"/>
                    <a:gd name="T6" fmla="*/ 602 w 937"/>
                    <a:gd name="T7" fmla="*/ 22 h 1725"/>
                    <a:gd name="T8" fmla="*/ 617 w 937"/>
                    <a:gd name="T9" fmla="*/ 41 h 1725"/>
                    <a:gd name="T10" fmla="*/ 629 w 937"/>
                    <a:gd name="T11" fmla="*/ 63 h 1725"/>
                    <a:gd name="T12" fmla="*/ 635 w 937"/>
                    <a:gd name="T13" fmla="*/ 87 h 1725"/>
                    <a:gd name="T14" fmla="*/ 633 w 937"/>
                    <a:gd name="T15" fmla="*/ 111 h 1725"/>
                    <a:gd name="T16" fmla="*/ 625 w 937"/>
                    <a:gd name="T17" fmla="*/ 136 h 1725"/>
                    <a:gd name="T18" fmla="*/ 248 w 937"/>
                    <a:gd name="T19" fmla="*/ 925 h 1725"/>
                    <a:gd name="T20" fmla="*/ 842 w 937"/>
                    <a:gd name="T21" fmla="*/ 925 h 1725"/>
                    <a:gd name="T22" fmla="*/ 866 w 937"/>
                    <a:gd name="T23" fmla="*/ 928 h 1725"/>
                    <a:gd name="T24" fmla="*/ 887 w 937"/>
                    <a:gd name="T25" fmla="*/ 937 h 1725"/>
                    <a:gd name="T26" fmla="*/ 905 w 937"/>
                    <a:gd name="T27" fmla="*/ 949 h 1725"/>
                    <a:gd name="T28" fmla="*/ 921 w 937"/>
                    <a:gd name="T29" fmla="*/ 967 h 1725"/>
                    <a:gd name="T30" fmla="*/ 932 w 937"/>
                    <a:gd name="T31" fmla="*/ 989 h 1725"/>
                    <a:gd name="T32" fmla="*/ 937 w 937"/>
                    <a:gd name="T33" fmla="*/ 1011 h 1725"/>
                    <a:gd name="T34" fmla="*/ 937 w 937"/>
                    <a:gd name="T35" fmla="*/ 1034 h 1725"/>
                    <a:gd name="T36" fmla="*/ 931 w 937"/>
                    <a:gd name="T37" fmla="*/ 1056 h 1725"/>
                    <a:gd name="T38" fmla="*/ 688 w 937"/>
                    <a:gd name="T39" fmla="*/ 1666 h 1725"/>
                    <a:gd name="T40" fmla="*/ 676 w 937"/>
                    <a:gd name="T41" fmla="*/ 1687 h 1725"/>
                    <a:gd name="T42" fmla="*/ 661 w 937"/>
                    <a:gd name="T43" fmla="*/ 1703 h 1725"/>
                    <a:gd name="T44" fmla="*/ 643 w 937"/>
                    <a:gd name="T45" fmla="*/ 1716 h 1725"/>
                    <a:gd name="T46" fmla="*/ 621 w 937"/>
                    <a:gd name="T47" fmla="*/ 1723 h 1725"/>
                    <a:gd name="T48" fmla="*/ 599 w 937"/>
                    <a:gd name="T49" fmla="*/ 1725 h 1725"/>
                    <a:gd name="T50" fmla="*/ 580 w 937"/>
                    <a:gd name="T51" fmla="*/ 1724 h 1725"/>
                    <a:gd name="T52" fmla="*/ 563 w 937"/>
                    <a:gd name="T53" fmla="*/ 1719 h 1725"/>
                    <a:gd name="T54" fmla="*/ 540 w 937"/>
                    <a:gd name="T55" fmla="*/ 1707 h 1725"/>
                    <a:gd name="T56" fmla="*/ 523 w 937"/>
                    <a:gd name="T57" fmla="*/ 1690 h 1725"/>
                    <a:gd name="T58" fmla="*/ 511 w 937"/>
                    <a:gd name="T59" fmla="*/ 1668 h 1725"/>
                    <a:gd name="T60" fmla="*/ 503 w 937"/>
                    <a:gd name="T61" fmla="*/ 1644 h 1725"/>
                    <a:gd name="T62" fmla="*/ 503 w 937"/>
                    <a:gd name="T63" fmla="*/ 1619 h 1725"/>
                    <a:gd name="T64" fmla="*/ 510 w 937"/>
                    <a:gd name="T65" fmla="*/ 1594 h 1725"/>
                    <a:gd name="T66" fmla="*/ 701 w 937"/>
                    <a:gd name="T67" fmla="*/ 1117 h 1725"/>
                    <a:gd name="T68" fmla="*/ 97 w 937"/>
                    <a:gd name="T69" fmla="*/ 1117 h 1725"/>
                    <a:gd name="T70" fmla="*/ 72 w 937"/>
                    <a:gd name="T71" fmla="*/ 1113 h 1725"/>
                    <a:gd name="T72" fmla="*/ 51 w 937"/>
                    <a:gd name="T73" fmla="*/ 1105 h 1725"/>
                    <a:gd name="T74" fmla="*/ 31 w 937"/>
                    <a:gd name="T75" fmla="*/ 1091 h 1725"/>
                    <a:gd name="T76" fmla="*/ 15 w 937"/>
                    <a:gd name="T77" fmla="*/ 1072 h 1725"/>
                    <a:gd name="T78" fmla="*/ 6 w 937"/>
                    <a:gd name="T79" fmla="*/ 1050 h 1725"/>
                    <a:gd name="T80" fmla="*/ 0 w 937"/>
                    <a:gd name="T81" fmla="*/ 1027 h 1725"/>
                    <a:gd name="T82" fmla="*/ 3 w 937"/>
                    <a:gd name="T83" fmla="*/ 1003 h 1725"/>
                    <a:gd name="T84" fmla="*/ 10 w 937"/>
                    <a:gd name="T85" fmla="*/ 979 h 1725"/>
                    <a:gd name="T86" fmla="*/ 452 w 937"/>
                    <a:gd name="T87" fmla="*/ 54 h 1725"/>
                    <a:gd name="T88" fmla="*/ 466 w 937"/>
                    <a:gd name="T89" fmla="*/ 32 h 1725"/>
                    <a:gd name="T90" fmla="*/ 485 w 937"/>
                    <a:gd name="T91" fmla="*/ 16 h 1725"/>
                    <a:gd name="T92" fmla="*/ 507 w 937"/>
                    <a:gd name="T93" fmla="*/ 5 h 1725"/>
                    <a:gd name="T94" fmla="*/ 531 w 937"/>
                    <a:gd name="T95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37" h="1725">
                      <a:moveTo>
                        <a:pt x="531" y="0"/>
                      </a:moveTo>
                      <a:lnTo>
                        <a:pt x="555" y="1"/>
                      </a:lnTo>
                      <a:lnTo>
                        <a:pt x="580" y="9"/>
                      </a:lnTo>
                      <a:lnTo>
                        <a:pt x="602" y="22"/>
                      </a:lnTo>
                      <a:lnTo>
                        <a:pt x="617" y="41"/>
                      </a:lnTo>
                      <a:lnTo>
                        <a:pt x="629" y="63"/>
                      </a:lnTo>
                      <a:lnTo>
                        <a:pt x="635" y="87"/>
                      </a:lnTo>
                      <a:lnTo>
                        <a:pt x="633" y="111"/>
                      </a:lnTo>
                      <a:lnTo>
                        <a:pt x="625" y="136"/>
                      </a:lnTo>
                      <a:lnTo>
                        <a:pt x="248" y="925"/>
                      </a:lnTo>
                      <a:lnTo>
                        <a:pt x="842" y="925"/>
                      </a:lnTo>
                      <a:lnTo>
                        <a:pt x="866" y="928"/>
                      </a:lnTo>
                      <a:lnTo>
                        <a:pt x="887" y="937"/>
                      </a:lnTo>
                      <a:lnTo>
                        <a:pt x="905" y="949"/>
                      </a:lnTo>
                      <a:lnTo>
                        <a:pt x="921" y="967"/>
                      </a:lnTo>
                      <a:lnTo>
                        <a:pt x="932" y="989"/>
                      </a:lnTo>
                      <a:lnTo>
                        <a:pt x="937" y="1011"/>
                      </a:lnTo>
                      <a:lnTo>
                        <a:pt x="937" y="1034"/>
                      </a:lnTo>
                      <a:lnTo>
                        <a:pt x="931" y="1056"/>
                      </a:lnTo>
                      <a:lnTo>
                        <a:pt x="688" y="1666"/>
                      </a:lnTo>
                      <a:lnTo>
                        <a:pt x="676" y="1687"/>
                      </a:lnTo>
                      <a:lnTo>
                        <a:pt x="661" y="1703"/>
                      </a:lnTo>
                      <a:lnTo>
                        <a:pt x="643" y="1716"/>
                      </a:lnTo>
                      <a:lnTo>
                        <a:pt x="621" y="1723"/>
                      </a:lnTo>
                      <a:lnTo>
                        <a:pt x="599" y="1725"/>
                      </a:lnTo>
                      <a:lnTo>
                        <a:pt x="580" y="1724"/>
                      </a:lnTo>
                      <a:lnTo>
                        <a:pt x="563" y="1719"/>
                      </a:lnTo>
                      <a:lnTo>
                        <a:pt x="540" y="1707"/>
                      </a:lnTo>
                      <a:lnTo>
                        <a:pt x="523" y="1690"/>
                      </a:lnTo>
                      <a:lnTo>
                        <a:pt x="511" y="1668"/>
                      </a:lnTo>
                      <a:lnTo>
                        <a:pt x="503" y="1644"/>
                      </a:lnTo>
                      <a:lnTo>
                        <a:pt x="503" y="1619"/>
                      </a:lnTo>
                      <a:lnTo>
                        <a:pt x="510" y="1594"/>
                      </a:lnTo>
                      <a:lnTo>
                        <a:pt x="701" y="1117"/>
                      </a:lnTo>
                      <a:lnTo>
                        <a:pt x="97" y="1117"/>
                      </a:lnTo>
                      <a:lnTo>
                        <a:pt x="72" y="1113"/>
                      </a:lnTo>
                      <a:lnTo>
                        <a:pt x="51" y="1105"/>
                      </a:lnTo>
                      <a:lnTo>
                        <a:pt x="31" y="1091"/>
                      </a:lnTo>
                      <a:lnTo>
                        <a:pt x="15" y="1072"/>
                      </a:lnTo>
                      <a:lnTo>
                        <a:pt x="6" y="1050"/>
                      </a:lnTo>
                      <a:lnTo>
                        <a:pt x="0" y="1027"/>
                      </a:lnTo>
                      <a:lnTo>
                        <a:pt x="3" y="1003"/>
                      </a:lnTo>
                      <a:lnTo>
                        <a:pt x="10" y="979"/>
                      </a:lnTo>
                      <a:lnTo>
                        <a:pt x="452" y="54"/>
                      </a:lnTo>
                      <a:lnTo>
                        <a:pt x="466" y="32"/>
                      </a:lnTo>
                      <a:lnTo>
                        <a:pt x="485" y="16"/>
                      </a:lnTo>
                      <a:lnTo>
                        <a:pt x="507" y="5"/>
                      </a:lnTo>
                      <a:lnTo>
                        <a:pt x="5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69"/>
                <p:cNvSpPr>
                  <a:spLocks noEditPoints="1"/>
                </p:cNvSpPr>
                <p:nvPr/>
              </p:nvSpPr>
              <p:spPr bwMode="auto">
                <a:xfrm>
                  <a:off x="1505" y="3285"/>
                  <a:ext cx="530" cy="410"/>
                </a:xfrm>
                <a:custGeom>
                  <a:avLst/>
                  <a:gdLst>
                    <a:gd name="T0" fmla="*/ 275 w 1059"/>
                    <a:gd name="T1" fmla="*/ 214 h 822"/>
                    <a:gd name="T2" fmla="*/ 478 w 1059"/>
                    <a:gd name="T3" fmla="*/ 567 h 822"/>
                    <a:gd name="T4" fmla="*/ 760 w 1059"/>
                    <a:gd name="T5" fmla="*/ 274 h 822"/>
                    <a:gd name="T6" fmla="*/ 275 w 1059"/>
                    <a:gd name="T7" fmla="*/ 214 h 822"/>
                    <a:gd name="T8" fmla="*/ 85 w 1059"/>
                    <a:gd name="T9" fmla="*/ 0 h 822"/>
                    <a:gd name="T10" fmla="*/ 107 w 1059"/>
                    <a:gd name="T11" fmla="*/ 0 h 822"/>
                    <a:gd name="T12" fmla="*/ 975 w 1059"/>
                    <a:gd name="T13" fmla="*/ 106 h 822"/>
                    <a:gd name="T14" fmla="*/ 1001 w 1059"/>
                    <a:gd name="T15" fmla="*/ 113 h 822"/>
                    <a:gd name="T16" fmla="*/ 1023 w 1059"/>
                    <a:gd name="T17" fmla="*/ 126 h 822"/>
                    <a:gd name="T18" fmla="*/ 1042 w 1059"/>
                    <a:gd name="T19" fmla="*/ 146 h 822"/>
                    <a:gd name="T20" fmla="*/ 1054 w 1059"/>
                    <a:gd name="T21" fmla="*/ 170 h 822"/>
                    <a:gd name="T22" fmla="*/ 1059 w 1059"/>
                    <a:gd name="T23" fmla="*/ 190 h 822"/>
                    <a:gd name="T24" fmla="*/ 1059 w 1059"/>
                    <a:gd name="T25" fmla="*/ 211 h 822"/>
                    <a:gd name="T26" fmla="*/ 1054 w 1059"/>
                    <a:gd name="T27" fmla="*/ 232 h 822"/>
                    <a:gd name="T28" fmla="*/ 1046 w 1059"/>
                    <a:gd name="T29" fmla="*/ 251 h 822"/>
                    <a:gd name="T30" fmla="*/ 1032 w 1059"/>
                    <a:gd name="T31" fmla="*/ 268 h 822"/>
                    <a:gd name="T32" fmla="*/ 528 w 1059"/>
                    <a:gd name="T33" fmla="*/ 793 h 822"/>
                    <a:gd name="T34" fmla="*/ 507 w 1059"/>
                    <a:gd name="T35" fmla="*/ 808 h 822"/>
                    <a:gd name="T36" fmla="*/ 484 w 1059"/>
                    <a:gd name="T37" fmla="*/ 818 h 822"/>
                    <a:gd name="T38" fmla="*/ 459 w 1059"/>
                    <a:gd name="T39" fmla="*/ 822 h 822"/>
                    <a:gd name="T40" fmla="*/ 447 w 1059"/>
                    <a:gd name="T41" fmla="*/ 820 h 822"/>
                    <a:gd name="T42" fmla="*/ 425 w 1059"/>
                    <a:gd name="T43" fmla="*/ 815 h 822"/>
                    <a:gd name="T44" fmla="*/ 406 w 1059"/>
                    <a:gd name="T45" fmla="*/ 806 h 822"/>
                    <a:gd name="T46" fmla="*/ 389 w 1059"/>
                    <a:gd name="T47" fmla="*/ 791 h 822"/>
                    <a:gd name="T48" fmla="*/ 375 w 1059"/>
                    <a:gd name="T49" fmla="*/ 774 h 822"/>
                    <a:gd name="T50" fmla="*/ 12 w 1059"/>
                    <a:gd name="T51" fmla="*/ 143 h 822"/>
                    <a:gd name="T52" fmla="*/ 2 w 1059"/>
                    <a:gd name="T53" fmla="*/ 118 h 822"/>
                    <a:gd name="T54" fmla="*/ 0 w 1059"/>
                    <a:gd name="T55" fmla="*/ 92 h 822"/>
                    <a:gd name="T56" fmla="*/ 4 w 1059"/>
                    <a:gd name="T57" fmla="*/ 66 h 822"/>
                    <a:gd name="T58" fmla="*/ 16 w 1059"/>
                    <a:gd name="T59" fmla="*/ 43 h 822"/>
                    <a:gd name="T60" fmla="*/ 29 w 1059"/>
                    <a:gd name="T61" fmla="*/ 25 h 822"/>
                    <a:gd name="T62" fmla="*/ 46 w 1059"/>
                    <a:gd name="T63" fmla="*/ 13 h 822"/>
                    <a:gd name="T64" fmla="*/ 65 w 1059"/>
                    <a:gd name="T65" fmla="*/ 4 h 822"/>
                    <a:gd name="T66" fmla="*/ 85 w 1059"/>
                    <a:gd name="T67" fmla="*/ 0 h 8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59" h="822">
                      <a:moveTo>
                        <a:pt x="275" y="214"/>
                      </a:moveTo>
                      <a:lnTo>
                        <a:pt x="478" y="567"/>
                      </a:lnTo>
                      <a:lnTo>
                        <a:pt x="760" y="274"/>
                      </a:lnTo>
                      <a:lnTo>
                        <a:pt x="275" y="214"/>
                      </a:lnTo>
                      <a:close/>
                      <a:moveTo>
                        <a:pt x="85" y="0"/>
                      </a:moveTo>
                      <a:lnTo>
                        <a:pt x="107" y="0"/>
                      </a:lnTo>
                      <a:lnTo>
                        <a:pt x="975" y="106"/>
                      </a:lnTo>
                      <a:lnTo>
                        <a:pt x="1001" y="113"/>
                      </a:lnTo>
                      <a:lnTo>
                        <a:pt x="1023" y="126"/>
                      </a:lnTo>
                      <a:lnTo>
                        <a:pt x="1042" y="146"/>
                      </a:lnTo>
                      <a:lnTo>
                        <a:pt x="1054" y="170"/>
                      </a:lnTo>
                      <a:lnTo>
                        <a:pt x="1059" y="190"/>
                      </a:lnTo>
                      <a:lnTo>
                        <a:pt x="1059" y="211"/>
                      </a:lnTo>
                      <a:lnTo>
                        <a:pt x="1054" y="232"/>
                      </a:lnTo>
                      <a:lnTo>
                        <a:pt x="1046" y="251"/>
                      </a:lnTo>
                      <a:lnTo>
                        <a:pt x="1032" y="268"/>
                      </a:lnTo>
                      <a:lnTo>
                        <a:pt x="528" y="793"/>
                      </a:lnTo>
                      <a:lnTo>
                        <a:pt x="507" y="808"/>
                      </a:lnTo>
                      <a:lnTo>
                        <a:pt x="484" y="818"/>
                      </a:lnTo>
                      <a:lnTo>
                        <a:pt x="459" y="822"/>
                      </a:lnTo>
                      <a:lnTo>
                        <a:pt x="447" y="820"/>
                      </a:lnTo>
                      <a:lnTo>
                        <a:pt x="425" y="815"/>
                      </a:lnTo>
                      <a:lnTo>
                        <a:pt x="406" y="806"/>
                      </a:lnTo>
                      <a:lnTo>
                        <a:pt x="389" y="791"/>
                      </a:lnTo>
                      <a:lnTo>
                        <a:pt x="375" y="774"/>
                      </a:lnTo>
                      <a:lnTo>
                        <a:pt x="12" y="143"/>
                      </a:lnTo>
                      <a:lnTo>
                        <a:pt x="2" y="118"/>
                      </a:lnTo>
                      <a:lnTo>
                        <a:pt x="0" y="92"/>
                      </a:lnTo>
                      <a:lnTo>
                        <a:pt x="4" y="66"/>
                      </a:lnTo>
                      <a:lnTo>
                        <a:pt x="16" y="43"/>
                      </a:lnTo>
                      <a:lnTo>
                        <a:pt x="29" y="25"/>
                      </a:lnTo>
                      <a:lnTo>
                        <a:pt x="46" y="13"/>
                      </a:lnTo>
                      <a:lnTo>
                        <a:pt x="65" y="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31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191" y="0"/>
            <a:ext cx="87782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" y="707962"/>
            <a:ext cx="7970291" cy="1630907"/>
            <a:chOff x="1" y="707962"/>
            <a:chExt cx="7970291" cy="163090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9" name="Pentagon 38"/>
            <p:cNvSpPr/>
            <p:nvPr/>
          </p:nvSpPr>
          <p:spPr>
            <a:xfrm>
              <a:off x="2430999" y="1189024"/>
              <a:ext cx="5539293" cy="1149845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5288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确定可被查询的图层</a:t>
              </a:r>
              <a:endPara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" y="1189023"/>
              <a:ext cx="1542190" cy="114984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99942" y="707962"/>
              <a:ext cx="1373307" cy="1630907"/>
              <a:chOff x="1333213" y="283213"/>
              <a:chExt cx="1373307" cy="163090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4" name="Right Triangle 3"/>
                <p:cNvSpPr/>
                <p:nvPr/>
              </p:nvSpPr>
              <p:spPr>
                <a:xfrm flipV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ight Triangle 4"/>
                <p:cNvSpPr/>
                <p:nvPr/>
              </p:nvSpPr>
              <p:spPr>
                <a:xfrm flipH="1" flipV="1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b="1" spc="-300" dirty="0"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" y="2715902"/>
            <a:ext cx="7970291" cy="1630907"/>
            <a:chOff x="1" y="2560623"/>
            <a:chExt cx="7970291" cy="163090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1" name="Pentagon 40"/>
            <p:cNvSpPr/>
            <p:nvPr/>
          </p:nvSpPr>
          <p:spPr>
            <a:xfrm>
              <a:off x="2430999" y="3041685"/>
              <a:ext cx="5539293" cy="1149845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5288"/>
              <a:r>
                <a:rPr lang="zh-Hans" alt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考虑量测标注的互斥性</a:t>
              </a:r>
              <a:endPara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" y="3041684"/>
              <a:ext cx="1542190" cy="114984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99942" y="2560623"/>
              <a:ext cx="1373307" cy="1630907"/>
              <a:chOff x="1333213" y="283213"/>
              <a:chExt cx="1373307" cy="163090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46" name="Right Triangle 45"/>
                <p:cNvSpPr/>
                <p:nvPr/>
              </p:nvSpPr>
              <p:spPr>
                <a:xfrm flipV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ight Triangle 46"/>
                <p:cNvSpPr/>
                <p:nvPr/>
              </p:nvSpPr>
              <p:spPr>
                <a:xfrm flipH="1" flipV="1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b="1" spc="-300" dirty="0"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" y="4723842"/>
            <a:ext cx="7970291" cy="1630908"/>
            <a:chOff x="1" y="4723842"/>
            <a:chExt cx="7970291" cy="163090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9" name="Pentagon 48"/>
            <p:cNvSpPr/>
            <p:nvPr/>
          </p:nvSpPr>
          <p:spPr>
            <a:xfrm>
              <a:off x="2430145" y="5204905"/>
              <a:ext cx="5540147" cy="1149845"/>
            </a:xfrm>
            <a:prstGeom prst="homePlate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95288"/>
              <a:r>
                <a:rPr lang="en-US" altLang="zh-Hans" dirty="0">
                  <a:solidFill>
                    <a:schemeClr val="bg1"/>
                  </a:solidFill>
                </a:rPr>
                <a:t>API </a:t>
              </a:r>
              <a:r>
                <a:rPr lang="zh-Hans" altLang="en-US" dirty="0">
                  <a:solidFill>
                    <a:schemeClr val="bg1"/>
                  </a:solidFill>
                </a:rPr>
                <a:t>方案确定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" y="5204904"/>
              <a:ext cx="1541336" cy="114984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299088" y="4723842"/>
              <a:ext cx="1373307" cy="1630907"/>
              <a:chOff x="1333213" y="283213"/>
              <a:chExt cx="1373307" cy="163090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333213" y="1647988"/>
                <a:ext cx="1373307" cy="266132"/>
                <a:chOff x="1333208" y="1624082"/>
                <a:chExt cx="1373307" cy="266132"/>
              </a:xfrm>
            </p:grpSpPr>
            <p:sp>
              <p:nvSpPr>
                <p:cNvPr id="54" name="Right Triangle 53"/>
                <p:cNvSpPr/>
                <p:nvPr/>
              </p:nvSpPr>
              <p:spPr>
                <a:xfrm flipV="1">
                  <a:off x="2464266" y="1624082"/>
                  <a:ext cx="242249" cy="266132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ight Triangle 54"/>
                <p:cNvSpPr/>
                <p:nvPr/>
              </p:nvSpPr>
              <p:spPr>
                <a:xfrm flipH="1" flipV="1">
                  <a:off x="1333208" y="1624082"/>
                  <a:ext cx="242249" cy="266132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 b="1" spc="-3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1334066" y="283213"/>
                <a:ext cx="1371600" cy="1371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b="1" spc="-300" dirty="0"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</p:grpSp>
      <p:sp>
        <p:nvSpPr>
          <p:cNvPr id="59" name="Chevron 58"/>
          <p:cNvSpPr/>
          <p:nvPr/>
        </p:nvSpPr>
        <p:spPr>
          <a:xfrm>
            <a:off x="7855142" y="1189023"/>
            <a:ext cx="3035772" cy="114984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7855142" y="3196962"/>
            <a:ext cx="3035772" cy="114984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7855142" y="5204900"/>
            <a:ext cx="3035772" cy="114984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H="1" flipV="1">
            <a:off x="1114301" y="3496353"/>
            <a:ext cx="2814452" cy="899555"/>
          </a:xfrm>
          <a:custGeom>
            <a:avLst/>
            <a:gdLst>
              <a:gd name="connsiteX0" fmla="*/ 0 w 2814452"/>
              <a:gd name="connsiteY0" fmla="*/ 2042555 h 2042555"/>
              <a:gd name="connsiteX1" fmla="*/ 0 w 2814452"/>
              <a:gd name="connsiteY1" fmla="*/ 0 h 2042555"/>
              <a:gd name="connsiteX2" fmla="*/ 2814452 w 2814452"/>
              <a:gd name="connsiteY2" fmla="*/ 2042555 h 2042555"/>
              <a:gd name="connsiteX3" fmla="*/ 0 w 2814452"/>
              <a:gd name="connsiteY3" fmla="*/ 2042555 h 2042555"/>
              <a:gd name="connsiteX0" fmla="*/ 0 w 2814452"/>
              <a:gd name="connsiteY0" fmla="*/ 899555 h 899555"/>
              <a:gd name="connsiteX1" fmla="*/ 6350 w 2814452"/>
              <a:gd name="connsiteY1" fmla="*/ 0 h 899555"/>
              <a:gd name="connsiteX2" fmla="*/ 2814452 w 2814452"/>
              <a:gd name="connsiteY2" fmla="*/ 899555 h 899555"/>
              <a:gd name="connsiteX3" fmla="*/ 0 w 2814452"/>
              <a:gd name="connsiteY3" fmla="*/ 899555 h 89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452" h="899555">
                <a:moveTo>
                  <a:pt x="0" y="899555"/>
                </a:moveTo>
                <a:cubicBezTo>
                  <a:pt x="2117" y="599703"/>
                  <a:pt x="4233" y="299852"/>
                  <a:pt x="6350" y="0"/>
                </a:cubicBezTo>
                <a:lnTo>
                  <a:pt x="2814452" y="899555"/>
                </a:lnTo>
                <a:lnTo>
                  <a:pt x="0" y="899555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1"/>
          <p:cNvSpPr/>
          <p:nvPr/>
        </p:nvSpPr>
        <p:spPr>
          <a:xfrm flipH="1" flipV="1">
            <a:off x="4688775" y="3496352"/>
            <a:ext cx="2814452" cy="899555"/>
          </a:xfrm>
          <a:custGeom>
            <a:avLst/>
            <a:gdLst>
              <a:gd name="connsiteX0" fmla="*/ 0 w 2814452"/>
              <a:gd name="connsiteY0" fmla="*/ 2042555 h 2042555"/>
              <a:gd name="connsiteX1" fmla="*/ 0 w 2814452"/>
              <a:gd name="connsiteY1" fmla="*/ 0 h 2042555"/>
              <a:gd name="connsiteX2" fmla="*/ 2814452 w 2814452"/>
              <a:gd name="connsiteY2" fmla="*/ 2042555 h 2042555"/>
              <a:gd name="connsiteX3" fmla="*/ 0 w 2814452"/>
              <a:gd name="connsiteY3" fmla="*/ 2042555 h 2042555"/>
              <a:gd name="connsiteX0" fmla="*/ 0 w 2814452"/>
              <a:gd name="connsiteY0" fmla="*/ 899555 h 899555"/>
              <a:gd name="connsiteX1" fmla="*/ 6350 w 2814452"/>
              <a:gd name="connsiteY1" fmla="*/ 0 h 899555"/>
              <a:gd name="connsiteX2" fmla="*/ 2814452 w 2814452"/>
              <a:gd name="connsiteY2" fmla="*/ 899555 h 899555"/>
              <a:gd name="connsiteX3" fmla="*/ 0 w 2814452"/>
              <a:gd name="connsiteY3" fmla="*/ 899555 h 89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452" h="899555">
                <a:moveTo>
                  <a:pt x="0" y="899555"/>
                </a:moveTo>
                <a:cubicBezTo>
                  <a:pt x="2117" y="599703"/>
                  <a:pt x="4233" y="299852"/>
                  <a:pt x="6350" y="0"/>
                </a:cubicBezTo>
                <a:lnTo>
                  <a:pt x="2814452" y="899555"/>
                </a:lnTo>
                <a:lnTo>
                  <a:pt x="0" y="8995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1"/>
          <p:cNvSpPr/>
          <p:nvPr/>
        </p:nvSpPr>
        <p:spPr>
          <a:xfrm flipH="1" flipV="1">
            <a:off x="8263248" y="3496352"/>
            <a:ext cx="2814452" cy="899555"/>
          </a:xfrm>
          <a:custGeom>
            <a:avLst/>
            <a:gdLst>
              <a:gd name="connsiteX0" fmla="*/ 0 w 2814452"/>
              <a:gd name="connsiteY0" fmla="*/ 2042555 h 2042555"/>
              <a:gd name="connsiteX1" fmla="*/ 0 w 2814452"/>
              <a:gd name="connsiteY1" fmla="*/ 0 h 2042555"/>
              <a:gd name="connsiteX2" fmla="*/ 2814452 w 2814452"/>
              <a:gd name="connsiteY2" fmla="*/ 2042555 h 2042555"/>
              <a:gd name="connsiteX3" fmla="*/ 0 w 2814452"/>
              <a:gd name="connsiteY3" fmla="*/ 2042555 h 2042555"/>
              <a:gd name="connsiteX0" fmla="*/ 0 w 2814452"/>
              <a:gd name="connsiteY0" fmla="*/ 899555 h 899555"/>
              <a:gd name="connsiteX1" fmla="*/ 6350 w 2814452"/>
              <a:gd name="connsiteY1" fmla="*/ 0 h 899555"/>
              <a:gd name="connsiteX2" fmla="*/ 2814452 w 2814452"/>
              <a:gd name="connsiteY2" fmla="*/ 899555 h 899555"/>
              <a:gd name="connsiteX3" fmla="*/ 0 w 2814452"/>
              <a:gd name="connsiteY3" fmla="*/ 899555 h 89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452" h="899555">
                <a:moveTo>
                  <a:pt x="0" y="899555"/>
                </a:moveTo>
                <a:cubicBezTo>
                  <a:pt x="2117" y="599703"/>
                  <a:pt x="4233" y="299852"/>
                  <a:pt x="6350" y="0"/>
                </a:cubicBezTo>
                <a:lnTo>
                  <a:pt x="2814452" y="899555"/>
                </a:lnTo>
                <a:lnTo>
                  <a:pt x="0" y="8995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4301" y="2418641"/>
            <a:ext cx="2707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mapView</a:t>
            </a:r>
            <a:r>
              <a:rPr lang="en-US" altLang="zh-CN">
                <a:solidFill>
                  <a:schemeClr val="bg1"/>
                </a:solidFill>
              </a:rPr>
              <a:t>.identifyLayerAsync()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2213" y="2418641"/>
            <a:ext cx="2707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mapView.</a:t>
            </a:r>
            <a:r>
              <a:rPr lang="en-US" altLang="zh-CN">
                <a:solidFill>
                  <a:schemeClr val="bg1"/>
                </a:solidFill>
                <a:effectLst/>
              </a:rPr>
              <a:t>identifyLayersAsync</a:t>
            </a:r>
            <a:r>
              <a:rPr lang="en-US" altLang="zh-CN">
                <a:solidFill>
                  <a:schemeClr val="bg1"/>
                </a:solidFill>
              </a:rPr>
              <a:t>()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6686" y="2418641"/>
            <a:ext cx="2707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mapView.</a:t>
            </a:r>
            <a:r>
              <a:rPr lang="en-US" altLang="zh-CN">
                <a:solidFill>
                  <a:schemeClr val="bg1"/>
                </a:solidFill>
                <a:effectLst/>
              </a:rPr>
              <a:t>identifyGraphicsOverlayAsync</a:t>
            </a:r>
            <a:r>
              <a:rPr lang="en-US" altLang="zh-CN">
                <a:solidFill>
                  <a:schemeClr val="bg1"/>
                </a:solidFill>
              </a:rPr>
              <a:t>()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14301" y="4993164"/>
            <a:ext cx="2814453" cy="843696"/>
            <a:chOff x="6435726" y="1998663"/>
            <a:chExt cx="2632075" cy="793750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" name="Freeform 120"/>
            <p:cNvSpPr>
              <a:spLocks/>
            </p:cNvSpPr>
            <p:nvPr/>
          </p:nvSpPr>
          <p:spPr bwMode="auto">
            <a:xfrm>
              <a:off x="8750301" y="2474913"/>
              <a:ext cx="241300" cy="147638"/>
            </a:xfrm>
            <a:custGeom>
              <a:avLst/>
              <a:gdLst>
                <a:gd name="T0" fmla="*/ 0 w 113"/>
                <a:gd name="T1" fmla="*/ 5 h 69"/>
                <a:gd name="T2" fmla="*/ 6 w 113"/>
                <a:gd name="T3" fmla="*/ 1 h 69"/>
                <a:gd name="T4" fmla="*/ 104 w 113"/>
                <a:gd name="T5" fmla="*/ 1 h 69"/>
                <a:gd name="T6" fmla="*/ 113 w 113"/>
                <a:gd name="T7" fmla="*/ 8 h 69"/>
                <a:gd name="T8" fmla="*/ 104 w 113"/>
                <a:gd name="T9" fmla="*/ 61 h 69"/>
                <a:gd name="T10" fmla="*/ 95 w 113"/>
                <a:gd name="T11" fmla="*/ 69 h 69"/>
                <a:gd name="T12" fmla="*/ 6 w 113"/>
                <a:gd name="T13" fmla="*/ 69 h 69"/>
                <a:gd name="T14" fmla="*/ 0 w 113"/>
                <a:gd name="T15" fmla="*/ 59 h 69"/>
                <a:gd name="T16" fmla="*/ 0 w 113"/>
                <a:gd name="T1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9">
                  <a:moveTo>
                    <a:pt x="0" y="5"/>
                  </a:moveTo>
                  <a:cubicBezTo>
                    <a:pt x="0" y="0"/>
                    <a:pt x="1" y="1"/>
                    <a:pt x="6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9" y="1"/>
                    <a:pt x="113" y="3"/>
                    <a:pt x="113" y="8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6"/>
                    <a:pt x="100" y="69"/>
                    <a:pt x="95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" y="69"/>
                    <a:pt x="0" y="64"/>
                    <a:pt x="0" y="59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1"/>
            <p:cNvSpPr>
              <a:spLocks/>
            </p:cNvSpPr>
            <p:nvPr/>
          </p:nvSpPr>
          <p:spPr bwMode="auto">
            <a:xfrm>
              <a:off x="6435726" y="1998663"/>
              <a:ext cx="2632075" cy="673100"/>
            </a:xfrm>
            <a:custGeom>
              <a:avLst/>
              <a:gdLst>
                <a:gd name="T0" fmla="*/ 398 w 1229"/>
                <a:gd name="T1" fmla="*/ 93 h 314"/>
                <a:gd name="T2" fmla="*/ 184 w 1229"/>
                <a:gd name="T3" fmla="*/ 102 h 314"/>
                <a:gd name="T4" fmla="*/ 0 w 1229"/>
                <a:gd name="T5" fmla="*/ 187 h 314"/>
                <a:gd name="T6" fmla="*/ 96 w 1229"/>
                <a:gd name="T7" fmla="*/ 310 h 314"/>
                <a:gd name="T8" fmla="*/ 1086 w 1229"/>
                <a:gd name="T9" fmla="*/ 308 h 314"/>
                <a:gd name="T10" fmla="*/ 1143 w 1229"/>
                <a:gd name="T11" fmla="*/ 274 h 314"/>
                <a:gd name="T12" fmla="*/ 1184 w 1229"/>
                <a:gd name="T13" fmla="*/ 119 h 314"/>
                <a:gd name="T14" fmla="*/ 847 w 1229"/>
                <a:gd name="T15" fmla="*/ 5 h 314"/>
                <a:gd name="T16" fmla="*/ 699 w 1229"/>
                <a:gd name="T17" fmla="*/ 1 h 314"/>
                <a:gd name="T18" fmla="*/ 398 w 1229"/>
                <a:gd name="T19" fmla="*/ 9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314">
                  <a:moveTo>
                    <a:pt x="398" y="93"/>
                  </a:moveTo>
                  <a:cubicBezTo>
                    <a:pt x="398" y="93"/>
                    <a:pt x="238" y="98"/>
                    <a:pt x="184" y="102"/>
                  </a:cubicBezTo>
                  <a:cubicBezTo>
                    <a:pt x="121" y="107"/>
                    <a:pt x="0" y="137"/>
                    <a:pt x="0" y="187"/>
                  </a:cubicBezTo>
                  <a:cubicBezTo>
                    <a:pt x="0" y="258"/>
                    <a:pt x="54" y="310"/>
                    <a:pt x="96" y="310"/>
                  </a:cubicBezTo>
                  <a:cubicBezTo>
                    <a:pt x="358" y="310"/>
                    <a:pt x="1086" y="308"/>
                    <a:pt x="1086" y="308"/>
                  </a:cubicBezTo>
                  <a:cubicBezTo>
                    <a:pt x="1086" y="308"/>
                    <a:pt x="1117" y="314"/>
                    <a:pt x="1143" y="274"/>
                  </a:cubicBezTo>
                  <a:cubicBezTo>
                    <a:pt x="1169" y="233"/>
                    <a:pt x="1229" y="150"/>
                    <a:pt x="1184" y="119"/>
                  </a:cubicBezTo>
                  <a:cubicBezTo>
                    <a:pt x="1184" y="119"/>
                    <a:pt x="1019" y="5"/>
                    <a:pt x="847" y="5"/>
                  </a:cubicBezTo>
                  <a:cubicBezTo>
                    <a:pt x="847" y="5"/>
                    <a:pt x="745" y="1"/>
                    <a:pt x="699" y="1"/>
                  </a:cubicBezTo>
                  <a:cubicBezTo>
                    <a:pt x="629" y="0"/>
                    <a:pt x="576" y="1"/>
                    <a:pt x="39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2"/>
            <p:cNvSpPr>
              <a:spLocks/>
            </p:cNvSpPr>
            <p:nvPr/>
          </p:nvSpPr>
          <p:spPr bwMode="auto">
            <a:xfrm>
              <a:off x="6478588" y="2266950"/>
              <a:ext cx="276225" cy="115888"/>
            </a:xfrm>
            <a:custGeom>
              <a:avLst/>
              <a:gdLst>
                <a:gd name="T0" fmla="*/ 2 w 129"/>
                <a:gd name="T1" fmla="*/ 48 h 54"/>
                <a:gd name="T2" fmla="*/ 68 w 129"/>
                <a:gd name="T3" fmla="*/ 38 h 54"/>
                <a:gd name="T4" fmla="*/ 127 w 129"/>
                <a:gd name="T5" fmla="*/ 6 h 54"/>
                <a:gd name="T6" fmla="*/ 61 w 129"/>
                <a:gd name="T7" fmla="*/ 16 h 54"/>
                <a:gd name="T8" fmla="*/ 2 w 129"/>
                <a:gd name="T9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4">
                  <a:moveTo>
                    <a:pt x="2" y="48"/>
                  </a:moveTo>
                  <a:cubicBezTo>
                    <a:pt x="4" y="54"/>
                    <a:pt x="34" y="49"/>
                    <a:pt x="68" y="38"/>
                  </a:cubicBezTo>
                  <a:cubicBezTo>
                    <a:pt x="103" y="26"/>
                    <a:pt x="129" y="12"/>
                    <a:pt x="127" y="6"/>
                  </a:cubicBezTo>
                  <a:cubicBezTo>
                    <a:pt x="125" y="0"/>
                    <a:pt x="96" y="5"/>
                    <a:pt x="61" y="16"/>
                  </a:cubicBezTo>
                  <a:cubicBezTo>
                    <a:pt x="27" y="28"/>
                    <a:pt x="0" y="42"/>
                    <a:pt x="2" y="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3"/>
            <p:cNvSpPr>
              <a:spLocks/>
            </p:cNvSpPr>
            <p:nvPr/>
          </p:nvSpPr>
          <p:spPr bwMode="auto">
            <a:xfrm>
              <a:off x="8929688" y="2244725"/>
              <a:ext cx="82550" cy="128588"/>
            </a:xfrm>
            <a:custGeom>
              <a:avLst/>
              <a:gdLst>
                <a:gd name="T0" fmla="*/ 0 w 38"/>
                <a:gd name="T1" fmla="*/ 27 h 60"/>
                <a:gd name="T2" fmla="*/ 13 w 38"/>
                <a:gd name="T3" fmla="*/ 0 h 60"/>
                <a:gd name="T4" fmla="*/ 19 w 38"/>
                <a:gd name="T5" fmla="*/ 4 h 60"/>
                <a:gd name="T6" fmla="*/ 31 w 38"/>
                <a:gd name="T7" fmla="*/ 60 h 60"/>
                <a:gd name="T8" fmla="*/ 0 w 38"/>
                <a:gd name="T9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0">
                  <a:moveTo>
                    <a:pt x="0" y="27"/>
                  </a:moveTo>
                  <a:cubicBezTo>
                    <a:pt x="0" y="16"/>
                    <a:pt x="5" y="6"/>
                    <a:pt x="13" y="0"/>
                  </a:cubicBezTo>
                  <a:cubicBezTo>
                    <a:pt x="17" y="3"/>
                    <a:pt x="19" y="4"/>
                    <a:pt x="19" y="4"/>
                  </a:cubicBezTo>
                  <a:cubicBezTo>
                    <a:pt x="37" y="16"/>
                    <a:pt x="38" y="37"/>
                    <a:pt x="31" y="60"/>
                  </a:cubicBezTo>
                  <a:cubicBezTo>
                    <a:pt x="14" y="60"/>
                    <a:pt x="0" y="45"/>
                    <a:pt x="0" y="2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4"/>
            <p:cNvSpPr>
              <a:spLocks noChangeArrowheads="1"/>
            </p:cNvSpPr>
            <p:nvPr/>
          </p:nvSpPr>
          <p:spPr bwMode="auto">
            <a:xfrm>
              <a:off x="8197851" y="2316163"/>
              <a:ext cx="477838" cy="4762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5"/>
            <p:cNvSpPr>
              <a:spLocks noChangeArrowheads="1"/>
            </p:cNvSpPr>
            <p:nvPr/>
          </p:nvSpPr>
          <p:spPr bwMode="auto">
            <a:xfrm>
              <a:off x="8277226" y="2392363"/>
              <a:ext cx="320675" cy="3222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26"/>
            <p:cNvSpPr>
              <a:spLocks noChangeArrowheads="1"/>
            </p:cNvSpPr>
            <p:nvPr/>
          </p:nvSpPr>
          <p:spPr bwMode="auto">
            <a:xfrm>
              <a:off x="8396288" y="2514600"/>
              <a:ext cx="79375" cy="777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27"/>
            <p:cNvSpPr>
              <a:spLocks noChangeArrowheads="1"/>
            </p:cNvSpPr>
            <p:nvPr/>
          </p:nvSpPr>
          <p:spPr bwMode="auto">
            <a:xfrm>
              <a:off x="6705601" y="2316163"/>
              <a:ext cx="474663" cy="4762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8"/>
            <p:cNvSpPr>
              <a:spLocks noChangeArrowheads="1"/>
            </p:cNvSpPr>
            <p:nvPr/>
          </p:nvSpPr>
          <p:spPr bwMode="auto">
            <a:xfrm>
              <a:off x="6781801" y="2392363"/>
              <a:ext cx="322263" cy="3222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29"/>
            <p:cNvSpPr>
              <a:spLocks noChangeArrowheads="1"/>
            </p:cNvSpPr>
            <p:nvPr/>
          </p:nvSpPr>
          <p:spPr bwMode="auto">
            <a:xfrm>
              <a:off x="6904038" y="2514600"/>
              <a:ext cx="77788" cy="777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0"/>
            <p:cNvSpPr>
              <a:spLocks noChangeArrowheads="1"/>
            </p:cNvSpPr>
            <p:nvPr/>
          </p:nvSpPr>
          <p:spPr bwMode="auto">
            <a:xfrm>
              <a:off x="7140576" y="2605088"/>
              <a:ext cx="1112838" cy="6032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7288213" y="2020888"/>
              <a:ext cx="1270000" cy="223838"/>
            </a:xfrm>
            <a:custGeom>
              <a:avLst/>
              <a:gdLst>
                <a:gd name="T0" fmla="*/ 576 w 593"/>
                <a:gd name="T1" fmla="*/ 43 h 105"/>
                <a:gd name="T2" fmla="*/ 560 w 593"/>
                <a:gd name="T3" fmla="*/ 76 h 105"/>
                <a:gd name="T4" fmla="*/ 403 w 593"/>
                <a:gd name="T5" fmla="*/ 105 h 105"/>
                <a:gd name="T6" fmla="*/ 116 w 593"/>
                <a:gd name="T7" fmla="*/ 105 h 105"/>
                <a:gd name="T8" fmla="*/ 0 w 593"/>
                <a:gd name="T9" fmla="*/ 85 h 105"/>
                <a:gd name="T10" fmla="*/ 0 w 593"/>
                <a:gd name="T11" fmla="*/ 85 h 105"/>
                <a:gd name="T12" fmla="*/ 150 w 593"/>
                <a:gd name="T13" fmla="*/ 16 h 105"/>
                <a:gd name="T14" fmla="*/ 576 w 593"/>
                <a:gd name="T15" fmla="*/ 4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3" h="105">
                  <a:moveTo>
                    <a:pt x="576" y="43"/>
                  </a:moveTo>
                  <a:cubicBezTo>
                    <a:pt x="581" y="45"/>
                    <a:pt x="593" y="63"/>
                    <a:pt x="560" y="76"/>
                  </a:cubicBezTo>
                  <a:cubicBezTo>
                    <a:pt x="527" y="89"/>
                    <a:pt x="491" y="105"/>
                    <a:pt x="403" y="105"/>
                  </a:cubicBezTo>
                  <a:cubicBezTo>
                    <a:pt x="316" y="105"/>
                    <a:pt x="116" y="105"/>
                    <a:pt x="116" y="105"/>
                  </a:cubicBezTo>
                  <a:cubicBezTo>
                    <a:pt x="116" y="105"/>
                    <a:pt x="51" y="103"/>
                    <a:pt x="0" y="85"/>
                  </a:cubicBezTo>
                  <a:cubicBezTo>
                    <a:pt x="2" y="85"/>
                    <a:pt x="0" y="85"/>
                    <a:pt x="0" y="85"/>
                  </a:cubicBezTo>
                  <a:cubicBezTo>
                    <a:pt x="64" y="52"/>
                    <a:pt x="112" y="30"/>
                    <a:pt x="150" y="16"/>
                  </a:cubicBezTo>
                  <a:cubicBezTo>
                    <a:pt x="511" y="0"/>
                    <a:pt x="558" y="33"/>
                    <a:pt x="576" y="4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2"/>
            <p:cNvSpPr>
              <a:spLocks noChangeArrowheads="1"/>
            </p:cNvSpPr>
            <p:nvPr/>
          </p:nvSpPr>
          <p:spPr bwMode="auto">
            <a:xfrm>
              <a:off x="8253413" y="2030413"/>
              <a:ext cx="34925" cy="2317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7388226" y="2009775"/>
              <a:ext cx="458788" cy="261938"/>
            </a:xfrm>
            <a:custGeom>
              <a:avLst/>
              <a:gdLst>
                <a:gd name="T0" fmla="*/ 0 w 289"/>
                <a:gd name="T1" fmla="*/ 143 h 165"/>
                <a:gd name="T2" fmla="*/ 11 w 289"/>
                <a:gd name="T3" fmla="*/ 165 h 165"/>
                <a:gd name="T4" fmla="*/ 289 w 289"/>
                <a:gd name="T5" fmla="*/ 22 h 165"/>
                <a:gd name="T6" fmla="*/ 278 w 289"/>
                <a:gd name="T7" fmla="*/ 0 h 165"/>
                <a:gd name="T8" fmla="*/ 0 w 289"/>
                <a:gd name="T9" fmla="*/ 14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5">
                  <a:moveTo>
                    <a:pt x="0" y="143"/>
                  </a:moveTo>
                  <a:lnTo>
                    <a:pt x="11" y="165"/>
                  </a:lnTo>
                  <a:lnTo>
                    <a:pt x="289" y="22"/>
                  </a:lnTo>
                  <a:lnTo>
                    <a:pt x="278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8034338" y="2322513"/>
              <a:ext cx="134938" cy="34925"/>
            </a:xfrm>
            <a:custGeom>
              <a:avLst/>
              <a:gdLst>
                <a:gd name="T0" fmla="*/ 0 w 63"/>
                <a:gd name="T1" fmla="*/ 8 h 16"/>
                <a:gd name="T2" fmla="*/ 9 w 63"/>
                <a:gd name="T3" fmla="*/ 16 h 16"/>
                <a:gd name="T4" fmla="*/ 54 w 63"/>
                <a:gd name="T5" fmla="*/ 16 h 16"/>
                <a:gd name="T6" fmla="*/ 63 w 63"/>
                <a:gd name="T7" fmla="*/ 8 h 16"/>
                <a:gd name="T8" fmla="*/ 63 w 63"/>
                <a:gd name="T9" fmla="*/ 8 h 16"/>
                <a:gd name="T10" fmla="*/ 54 w 63"/>
                <a:gd name="T11" fmla="*/ 0 h 16"/>
                <a:gd name="T12" fmla="*/ 9 w 63"/>
                <a:gd name="T13" fmla="*/ 0 h 16"/>
                <a:gd name="T14" fmla="*/ 0 w 63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6">
                  <a:moveTo>
                    <a:pt x="0" y="8"/>
                  </a:moveTo>
                  <a:cubicBezTo>
                    <a:pt x="0" y="13"/>
                    <a:pt x="4" y="16"/>
                    <a:pt x="9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9" y="16"/>
                    <a:pt x="63" y="13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3"/>
                    <a:pt x="59" y="0"/>
                    <a:pt x="5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3301" y="4643059"/>
            <a:ext cx="2565401" cy="1193801"/>
            <a:chOff x="3170238" y="5184775"/>
            <a:chExt cx="2565401" cy="1193801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3170238" y="5184775"/>
              <a:ext cx="2438400" cy="950913"/>
            </a:xfrm>
            <a:custGeom>
              <a:avLst/>
              <a:gdLst>
                <a:gd name="T0" fmla="*/ 1108 w 1139"/>
                <a:gd name="T1" fmla="*/ 84 h 444"/>
                <a:gd name="T2" fmla="*/ 1037 w 1139"/>
                <a:gd name="T3" fmla="*/ 1 h 444"/>
                <a:gd name="T4" fmla="*/ 513 w 1139"/>
                <a:gd name="T5" fmla="*/ 1 h 444"/>
                <a:gd name="T6" fmla="*/ 441 w 1139"/>
                <a:gd name="T7" fmla="*/ 42 h 444"/>
                <a:gd name="T8" fmla="*/ 340 w 1139"/>
                <a:gd name="T9" fmla="*/ 165 h 444"/>
                <a:gd name="T10" fmla="*/ 53 w 1139"/>
                <a:gd name="T11" fmla="*/ 224 h 444"/>
                <a:gd name="T12" fmla="*/ 0 w 1139"/>
                <a:gd name="T13" fmla="*/ 364 h 444"/>
                <a:gd name="T14" fmla="*/ 53 w 1139"/>
                <a:gd name="T15" fmla="*/ 444 h 444"/>
                <a:gd name="T16" fmla="*/ 1067 w 1139"/>
                <a:gd name="T17" fmla="*/ 444 h 444"/>
                <a:gd name="T18" fmla="*/ 1139 w 1139"/>
                <a:gd name="T19" fmla="*/ 390 h 444"/>
                <a:gd name="T20" fmla="*/ 1108 w 1139"/>
                <a:gd name="T21" fmla="*/ 8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444">
                  <a:moveTo>
                    <a:pt x="1108" y="84"/>
                  </a:moveTo>
                  <a:cubicBezTo>
                    <a:pt x="1108" y="84"/>
                    <a:pt x="1098" y="1"/>
                    <a:pt x="1037" y="1"/>
                  </a:cubicBezTo>
                  <a:cubicBezTo>
                    <a:pt x="976" y="1"/>
                    <a:pt x="549" y="1"/>
                    <a:pt x="513" y="1"/>
                  </a:cubicBezTo>
                  <a:cubicBezTo>
                    <a:pt x="491" y="1"/>
                    <a:pt x="474" y="0"/>
                    <a:pt x="441" y="42"/>
                  </a:cubicBezTo>
                  <a:cubicBezTo>
                    <a:pt x="397" y="99"/>
                    <a:pt x="340" y="165"/>
                    <a:pt x="340" y="165"/>
                  </a:cubicBezTo>
                  <a:cubicBezTo>
                    <a:pt x="340" y="165"/>
                    <a:pt x="118" y="194"/>
                    <a:pt x="53" y="224"/>
                  </a:cubicBezTo>
                  <a:cubicBezTo>
                    <a:pt x="8" y="244"/>
                    <a:pt x="0" y="313"/>
                    <a:pt x="0" y="364"/>
                  </a:cubicBezTo>
                  <a:cubicBezTo>
                    <a:pt x="0" y="439"/>
                    <a:pt x="53" y="444"/>
                    <a:pt x="53" y="444"/>
                  </a:cubicBezTo>
                  <a:cubicBezTo>
                    <a:pt x="53" y="444"/>
                    <a:pt x="809" y="444"/>
                    <a:pt x="1067" y="444"/>
                  </a:cubicBezTo>
                  <a:cubicBezTo>
                    <a:pt x="1090" y="444"/>
                    <a:pt x="1139" y="437"/>
                    <a:pt x="1139" y="390"/>
                  </a:cubicBezTo>
                  <a:cubicBezTo>
                    <a:pt x="1139" y="343"/>
                    <a:pt x="1108" y="84"/>
                    <a:pt x="1108" y="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3170238" y="5964238"/>
              <a:ext cx="2438400" cy="171450"/>
            </a:xfrm>
            <a:custGeom>
              <a:avLst/>
              <a:gdLst>
                <a:gd name="T0" fmla="*/ 1139 w 1139"/>
                <a:gd name="T1" fmla="*/ 26 h 80"/>
                <a:gd name="T2" fmla="*/ 1067 w 1139"/>
                <a:gd name="T3" fmla="*/ 80 h 80"/>
                <a:gd name="T4" fmla="*/ 53 w 1139"/>
                <a:gd name="T5" fmla="*/ 80 h 80"/>
                <a:gd name="T6" fmla="*/ 0 w 1139"/>
                <a:gd name="T7" fmla="*/ 0 h 80"/>
                <a:gd name="T8" fmla="*/ 1137 w 1139"/>
                <a:gd name="T9" fmla="*/ 0 h 80"/>
                <a:gd name="T10" fmla="*/ 1139 w 1139"/>
                <a:gd name="T11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9" h="80">
                  <a:moveTo>
                    <a:pt x="1139" y="26"/>
                  </a:moveTo>
                  <a:cubicBezTo>
                    <a:pt x="1139" y="72"/>
                    <a:pt x="1090" y="80"/>
                    <a:pt x="1067" y="80"/>
                  </a:cubicBezTo>
                  <a:cubicBezTo>
                    <a:pt x="809" y="80"/>
                    <a:pt x="53" y="80"/>
                    <a:pt x="53" y="80"/>
                  </a:cubicBezTo>
                  <a:cubicBezTo>
                    <a:pt x="53" y="80"/>
                    <a:pt x="1" y="76"/>
                    <a:pt x="0" y="0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1138" y="12"/>
                    <a:pt x="1139" y="20"/>
                    <a:pt x="1139" y="2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3897313" y="5268913"/>
              <a:ext cx="955675" cy="273050"/>
            </a:xfrm>
            <a:custGeom>
              <a:avLst/>
              <a:gdLst>
                <a:gd name="T0" fmla="*/ 0 w 446"/>
                <a:gd name="T1" fmla="*/ 128 h 128"/>
                <a:gd name="T2" fmla="*/ 103 w 446"/>
                <a:gd name="T3" fmla="*/ 1 h 128"/>
                <a:gd name="T4" fmla="*/ 442 w 446"/>
                <a:gd name="T5" fmla="*/ 1 h 128"/>
                <a:gd name="T6" fmla="*/ 446 w 446"/>
                <a:gd name="T7" fmla="*/ 5 h 128"/>
                <a:gd name="T8" fmla="*/ 446 w 446"/>
                <a:gd name="T9" fmla="*/ 117 h 128"/>
                <a:gd name="T10" fmla="*/ 440 w 446"/>
                <a:gd name="T11" fmla="*/ 127 h 128"/>
                <a:gd name="T12" fmla="*/ 0 w 446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28">
                  <a:moveTo>
                    <a:pt x="0" y="128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442" y="1"/>
                    <a:pt x="442" y="1"/>
                    <a:pt x="442" y="1"/>
                  </a:cubicBezTo>
                  <a:cubicBezTo>
                    <a:pt x="446" y="1"/>
                    <a:pt x="446" y="0"/>
                    <a:pt x="446" y="5"/>
                  </a:cubicBezTo>
                  <a:cubicBezTo>
                    <a:pt x="446" y="117"/>
                    <a:pt x="446" y="117"/>
                    <a:pt x="446" y="117"/>
                  </a:cubicBezTo>
                  <a:cubicBezTo>
                    <a:pt x="446" y="122"/>
                    <a:pt x="444" y="127"/>
                    <a:pt x="440" y="127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4921251" y="5268913"/>
              <a:ext cx="547688" cy="276225"/>
            </a:xfrm>
            <a:custGeom>
              <a:avLst/>
              <a:gdLst>
                <a:gd name="T0" fmla="*/ 15 w 256"/>
                <a:gd name="T1" fmla="*/ 1 h 129"/>
                <a:gd name="T2" fmla="*/ 206 w 256"/>
                <a:gd name="T3" fmla="*/ 1 h 129"/>
                <a:gd name="T4" fmla="*/ 248 w 256"/>
                <a:gd name="T5" fmla="*/ 40 h 129"/>
                <a:gd name="T6" fmla="*/ 256 w 256"/>
                <a:gd name="T7" fmla="*/ 118 h 129"/>
                <a:gd name="T8" fmla="*/ 249 w 256"/>
                <a:gd name="T9" fmla="*/ 129 h 129"/>
                <a:gd name="T10" fmla="*/ 15 w 256"/>
                <a:gd name="T11" fmla="*/ 129 h 129"/>
                <a:gd name="T12" fmla="*/ 0 w 256"/>
                <a:gd name="T13" fmla="*/ 117 h 129"/>
                <a:gd name="T14" fmla="*/ 0 w 256"/>
                <a:gd name="T15" fmla="*/ 5 h 129"/>
                <a:gd name="T16" fmla="*/ 15 w 256"/>
                <a:gd name="T17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29">
                  <a:moveTo>
                    <a:pt x="15" y="1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30" y="1"/>
                    <a:pt x="248" y="16"/>
                    <a:pt x="248" y="40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6" y="123"/>
                    <a:pt x="253" y="129"/>
                    <a:pt x="249" y="129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0" y="129"/>
                    <a:pt x="0" y="122"/>
                    <a:pt x="0" y="1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10" y="1"/>
                    <a:pt x="15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4689476" y="5605463"/>
              <a:ext cx="163513" cy="50800"/>
            </a:xfrm>
            <a:custGeom>
              <a:avLst/>
              <a:gdLst>
                <a:gd name="T0" fmla="*/ 76 w 76"/>
                <a:gd name="T1" fmla="*/ 12 h 24"/>
                <a:gd name="T2" fmla="*/ 64 w 76"/>
                <a:gd name="T3" fmla="*/ 0 h 24"/>
                <a:gd name="T4" fmla="*/ 12 w 76"/>
                <a:gd name="T5" fmla="*/ 0 h 24"/>
                <a:gd name="T6" fmla="*/ 0 w 76"/>
                <a:gd name="T7" fmla="*/ 12 h 24"/>
                <a:gd name="T8" fmla="*/ 0 w 76"/>
                <a:gd name="T9" fmla="*/ 12 h 24"/>
                <a:gd name="T10" fmla="*/ 12 w 76"/>
                <a:gd name="T11" fmla="*/ 24 h 24"/>
                <a:gd name="T12" fmla="*/ 64 w 76"/>
                <a:gd name="T13" fmla="*/ 24 h 24"/>
                <a:gd name="T14" fmla="*/ 76 w 76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4">
                  <a:moveTo>
                    <a:pt x="76" y="12"/>
                  </a:moveTo>
                  <a:cubicBezTo>
                    <a:pt x="76" y="5"/>
                    <a:pt x="71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71" y="24"/>
                    <a:pt x="76" y="19"/>
                    <a:pt x="76" y="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"/>
            <p:cNvSpPr>
              <a:spLocks/>
            </p:cNvSpPr>
            <p:nvPr/>
          </p:nvSpPr>
          <p:spPr bwMode="auto">
            <a:xfrm>
              <a:off x="5521326" y="5434013"/>
              <a:ext cx="214313" cy="444500"/>
            </a:xfrm>
            <a:custGeom>
              <a:avLst/>
              <a:gdLst>
                <a:gd name="T0" fmla="*/ 0 w 100"/>
                <a:gd name="T1" fmla="*/ 161 h 208"/>
                <a:gd name="T2" fmla="*/ 49 w 100"/>
                <a:gd name="T3" fmla="*/ 208 h 208"/>
                <a:gd name="T4" fmla="*/ 57 w 100"/>
                <a:gd name="T5" fmla="*/ 208 h 208"/>
                <a:gd name="T6" fmla="*/ 100 w 100"/>
                <a:gd name="T7" fmla="*/ 161 h 208"/>
                <a:gd name="T8" fmla="*/ 100 w 100"/>
                <a:gd name="T9" fmla="*/ 43 h 208"/>
                <a:gd name="T10" fmla="*/ 57 w 100"/>
                <a:gd name="T11" fmla="*/ 0 h 208"/>
                <a:gd name="T12" fmla="*/ 49 w 100"/>
                <a:gd name="T13" fmla="*/ 0 h 208"/>
                <a:gd name="T14" fmla="*/ 0 w 100"/>
                <a:gd name="T15" fmla="*/ 43 h 208"/>
                <a:gd name="T16" fmla="*/ 0 w 100"/>
                <a:gd name="T17" fmla="*/ 16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8">
                  <a:moveTo>
                    <a:pt x="0" y="161"/>
                  </a:moveTo>
                  <a:cubicBezTo>
                    <a:pt x="0" y="185"/>
                    <a:pt x="24" y="208"/>
                    <a:pt x="49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82" y="208"/>
                    <a:pt x="100" y="185"/>
                    <a:pt x="100" y="161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19"/>
                    <a:pt x="82" y="0"/>
                    <a:pt x="5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4" y="0"/>
                    <a:pt x="0" y="19"/>
                    <a:pt x="0" y="43"/>
                  </a:cubicBezTo>
                  <a:lnTo>
                    <a:pt x="0" y="1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4749801" y="5805488"/>
              <a:ext cx="660400" cy="330200"/>
            </a:xfrm>
            <a:custGeom>
              <a:avLst/>
              <a:gdLst>
                <a:gd name="T0" fmla="*/ 308 w 308"/>
                <a:gd name="T1" fmla="*/ 154 h 154"/>
                <a:gd name="T2" fmla="*/ 154 w 308"/>
                <a:gd name="T3" fmla="*/ 0 h 154"/>
                <a:gd name="T4" fmla="*/ 0 w 308"/>
                <a:gd name="T5" fmla="*/ 154 h 154"/>
                <a:gd name="T6" fmla="*/ 308 w 30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154">
                  <a:moveTo>
                    <a:pt x="308" y="154"/>
                  </a:moveTo>
                  <a:cubicBezTo>
                    <a:pt x="308" y="66"/>
                    <a:pt x="239" y="0"/>
                    <a:pt x="154" y="0"/>
                  </a:cubicBezTo>
                  <a:cubicBezTo>
                    <a:pt x="69" y="0"/>
                    <a:pt x="0" y="66"/>
                    <a:pt x="0" y="154"/>
                  </a:cubicBezTo>
                  <a:lnTo>
                    <a:pt x="308" y="15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398838" y="5805488"/>
              <a:ext cx="657225" cy="330200"/>
            </a:xfrm>
            <a:custGeom>
              <a:avLst/>
              <a:gdLst>
                <a:gd name="T0" fmla="*/ 307 w 307"/>
                <a:gd name="T1" fmla="*/ 154 h 154"/>
                <a:gd name="T2" fmla="*/ 153 w 307"/>
                <a:gd name="T3" fmla="*/ 0 h 154"/>
                <a:gd name="T4" fmla="*/ 0 w 307"/>
                <a:gd name="T5" fmla="*/ 154 h 154"/>
                <a:gd name="T6" fmla="*/ 307 w 307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154">
                  <a:moveTo>
                    <a:pt x="307" y="154"/>
                  </a:moveTo>
                  <a:cubicBezTo>
                    <a:pt x="307" y="66"/>
                    <a:pt x="238" y="0"/>
                    <a:pt x="153" y="0"/>
                  </a:cubicBezTo>
                  <a:cubicBezTo>
                    <a:pt x="69" y="0"/>
                    <a:pt x="0" y="66"/>
                    <a:pt x="0" y="154"/>
                  </a:cubicBezTo>
                  <a:lnTo>
                    <a:pt x="307" y="15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6"/>
            <p:cNvSpPr>
              <a:spLocks noChangeArrowheads="1"/>
            </p:cNvSpPr>
            <p:nvPr/>
          </p:nvSpPr>
          <p:spPr bwMode="auto">
            <a:xfrm>
              <a:off x="4833938" y="5884863"/>
              <a:ext cx="492125" cy="4937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47"/>
            <p:cNvSpPr>
              <a:spLocks noChangeArrowheads="1"/>
            </p:cNvSpPr>
            <p:nvPr/>
          </p:nvSpPr>
          <p:spPr bwMode="auto">
            <a:xfrm>
              <a:off x="4894263" y="5945188"/>
              <a:ext cx="374650" cy="374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48"/>
            <p:cNvSpPr>
              <a:spLocks noChangeArrowheads="1"/>
            </p:cNvSpPr>
            <p:nvPr/>
          </p:nvSpPr>
          <p:spPr bwMode="auto">
            <a:xfrm>
              <a:off x="5014913" y="6067425"/>
              <a:ext cx="128588" cy="1285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49"/>
            <p:cNvSpPr>
              <a:spLocks noChangeArrowheads="1"/>
            </p:cNvSpPr>
            <p:nvPr/>
          </p:nvSpPr>
          <p:spPr bwMode="auto">
            <a:xfrm>
              <a:off x="3482976" y="5884863"/>
              <a:ext cx="490538" cy="4937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0"/>
            <p:cNvSpPr>
              <a:spLocks noChangeArrowheads="1"/>
            </p:cNvSpPr>
            <p:nvPr/>
          </p:nvSpPr>
          <p:spPr bwMode="auto">
            <a:xfrm>
              <a:off x="3540126" y="5945188"/>
              <a:ext cx="374650" cy="3746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1"/>
            <p:cNvSpPr>
              <a:spLocks noChangeArrowheads="1"/>
            </p:cNvSpPr>
            <p:nvPr/>
          </p:nvSpPr>
          <p:spPr bwMode="auto">
            <a:xfrm>
              <a:off x="3662363" y="6067425"/>
              <a:ext cx="130175" cy="1285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3171826" y="5724525"/>
              <a:ext cx="122238" cy="179388"/>
            </a:xfrm>
            <a:custGeom>
              <a:avLst/>
              <a:gdLst>
                <a:gd name="T0" fmla="*/ 29 w 57"/>
                <a:gd name="T1" fmla="*/ 0 h 84"/>
                <a:gd name="T2" fmla="*/ 57 w 57"/>
                <a:gd name="T3" fmla="*/ 39 h 84"/>
                <a:gd name="T4" fmla="*/ 57 w 57"/>
                <a:gd name="T5" fmla="*/ 43 h 84"/>
                <a:gd name="T6" fmla="*/ 29 w 57"/>
                <a:gd name="T7" fmla="*/ 84 h 84"/>
                <a:gd name="T8" fmla="*/ 0 w 57"/>
                <a:gd name="T9" fmla="*/ 84 h 84"/>
                <a:gd name="T10" fmla="*/ 21 w 57"/>
                <a:gd name="T11" fmla="*/ 0 h 84"/>
                <a:gd name="T12" fmla="*/ 29 w 5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4">
                  <a:moveTo>
                    <a:pt x="29" y="0"/>
                  </a:moveTo>
                  <a:cubicBezTo>
                    <a:pt x="48" y="0"/>
                    <a:pt x="57" y="17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64"/>
                    <a:pt x="48" y="84"/>
                    <a:pt x="2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56"/>
                    <a:pt x="7" y="24"/>
                    <a:pt x="21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CF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4167188" y="5253038"/>
              <a:ext cx="60325" cy="325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4"/>
            <p:cNvSpPr>
              <a:spLocks/>
            </p:cNvSpPr>
            <p:nvPr/>
          </p:nvSpPr>
          <p:spPr bwMode="auto">
            <a:xfrm>
              <a:off x="4202113" y="5484813"/>
              <a:ext cx="179388" cy="93663"/>
            </a:xfrm>
            <a:custGeom>
              <a:avLst/>
              <a:gdLst>
                <a:gd name="T0" fmla="*/ 84 w 84"/>
                <a:gd name="T1" fmla="*/ 7 h 44"/>
                <a:gd name="T2" fmla="*/ 77 w 84"/>
                <a:gd name="T3" fmla="*/ 0 h 44"/>
                <a:gd name="T4" fmla="*/ 7 w 84"/>
                <a:gd name="T5" fmla="*/ 0 h 44"/>
                <a:gd name="T6" fmla="*/ 0 w 84"/>
                <a:gd name="T7" fmla="*/ 7 h 44"/>
                <a:gd name="T8" fmla="*/ 0 w 84"/>
                <a:gd name="T9" fmla="*/ 37 h 44"/>
                <a:gd name="T10" fmla="*/ 7 w 84"/>
                <a:gd name="T11" fmla="*/ 44 h 44"/>
                <a:gd name="T12" fmla="*/ 77 w 84"/>
                <a:gd name="T13" fmla="*/ 44 h 44"/>
                <a:gd name="T14" fmla="*/ 84 w 84"/>
                <a:gd name="T15" fmla="*/ 37 h 44"/>
                <a:gd name="T16" fmla="*/ 84 w 84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4">
                  <a:moveTo>
                    <a:pt x="84" y="7"/>
                  </a:moveTo>
                  <a:cubicBezTo>
                    <a:pt x="84" y="3"/>
                    <a:pt x="81" y="0"/>
                    <a:pt x="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81" y="44"/>
                    <a:pt x="84" y="41"/>
                    <a:pt x="84" y="37"/>
                  </a:cubicBezTo>
                  <a:lnTo>
                    <a:pt x="84" y="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72693" y="4692272"/>
            <a:ext cx="2595563" cy="1085850"/>
            <a:chOff x="6419851" y="5210175"/>
            <a:chExt cx="2595563" cy="1085850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419851" y="5673725"/>
              <a:ext cx="155575" cy="222250"/>
            </a:xfrm>
            <a:custGeom>
              <a:avLst/>
              <a:gdLst>
                <a:gd name="T0" fmla="*/ 72 w 72"/>
                <a:gd name="T1" fmla="*/ 68 h 104"/>
                <a:gd name="T2" fmla="*/ 36 w 72"/>
                <a:gd name="T3" fmla="*/ 104 h 104"/>
                <a:gd name="T4" fmla="*/ 36 w 72"/>
                <a:gd name="T5" fmla="*/ 104 h 104"/>
                <a:gd name="T6" fmla="*/ 0 w 72"/>
                <a:gd name="T7" fmla="*/ 68 h 104"/>
                <a:gd name="T8" fmla="*/ 0 w 72"/>
                <a:gd name="T9" fmla="*/ 36 h 104"/>
                <a:gd name="T10" fmla="*/ 36 w 72"/>
                <a:gd name="T11" fmla="*/ 0 h 104"/>
                <a:gd name="T12" fmla="*/ 36 w 72"/>
                <a:gd name="T13" fmla="*/ 0 h 104"/>
                <a:gd name="T14" fmla="*/ 72 w 72"/>
                <a:gd name="T15" fmla="*/ 36 h 104"/>
                <a:gd name="T16" fmla="*/ 72 w 72"/>
                <a:gd name="T17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72" y="68"/>
                  </a:moveTo>
                  <a:cubicBezTo>
                    <a:pt x="72" y="88"/>
                    <a:pt x="5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16" y="104"/>
                    <a:pt x="0" y="88"/>
                    <a:pt x="0" y="6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lnTo>
                    <a:pt x="72" y="6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8861426" y="5861050"/>
              <a:ext cx="153988" cy="120650"/>
            </a:xfrm>
            <a:custGeom>
              <a:avLst/>
              <a:gdLst>
                <a:gd name="T0" fmla="*/ 72 w 72"/>
                <a:gd name="T1" fmla="*/ 28 h 56"/>
                <a:gd name="T2" fmla="*/ 50 w 72"/>
                <a:gd name="T3" fmla="*/ 56 h 56"/>
                <a:gd name="T4" fmla="*/ 33 w 72"/>
                <a:gd name="T5" fmla="*/ 56 h 56"/>
                <a:gd name="T6" fmla="*/ 0 w 72"/>
                <a:gd name="T7" fmla="*/ 28 h 56"/>
                <a:gd name="T8" fmla="*/ 0 w 72"/>
                <a:gd name="T9" fmla="*/ 27 h 56"/>
                <a:gd name="T10" fmla="*/ 33 w 72"/>
                <a:gd name="T11" fmla="*/ 0 h 56"/>
                <a:gd name="T12" fmla="*/ 50 w 72"/>
                <a:gd name="T13" fmla="*/ 0 h 56"/>
                <a:gd name="T14" fmla="*/ 72 w 72"/>
                <a:gd name="T15" fmla="*/ 27 h 56"/>
                <a:gd name="T16" fmla="*/ 72 w 72"/>
                <a:gd name="T1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28"/>
                  </a:moveTo>
                  <a:cubicBezTo>
                    <a:pt x="72" y="43"/>
                    <a:pt x="65" y="56"/>
                    <a:pt x="50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18" y="56"/>
                    <a:pt x="0" y="43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8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5" y="0"/>
                    <a:pt x="72" y="12"/>
                    <a:pt x="72" y="27"/>
                  </a:cubicBezTo>
                  <a:lnTo>
                    <a:pt x="72" y="28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885113" y="5656263"/>
              <a:ext cx="1106488" cy="454025"/>
            </a:xfrm>
            <a:custGeom>
              <a:avLst/>
              <a:gdLst>
                <a:gd name="T0" fmla="*/ 517 w 517"/>
                <a:gd name="T1" fmla="*/ 0 h 212"/>
                <a:gd name="T2" fmla="*/ 500 w 517"/>
                <a:gd name="T3" fmla="*/ 0 h 212"/>
                <a:gd name="T4" fmla="*/ 24 w 517"/>
                <a:gd name="T5" fmla="*/ 0 h 212"/>
                <a:gd name="T6" fmla="*/ 0 w 517"/>
                <a:gd name="T7" fmla="*/ 0 h 212"/>
                <a:gd name="T8" fmla="*/ 0 w 517"/>
                <a:gd name="T9" fmla="*/ 17 h 212"/>
                <a:gd name="T10" fmla="*/ 0 w 517"/>
                <a:gd name="T11" fmla="*/ 64 h 212"/>
                <a:gd name="T12" fmla="*/ 0 w 517"/>
                <a:gd name="T13" fmla="*/ 194 h 212"/>
                <a:gd name="T14" fmla="*/ 24 w 517"/>
                <a:gd name="T15" fmla="*/ 212 h 212"/>
                <a:gd name="T16" fmla="*/ 500 w 517"/>
                <a:gd name="T17" fmla="*/ 212 h 212"/>
                <a:gd name="T18" fmla="*/ 517 w 517"/>
                <a:gd name="T19" fmla="*/ 193 h 212"/>
                <a:gd name="T20" fmla="*/ 517 w 517"/>
                <a:gd name="T2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7" h="212">
                  <a:moveTo>
                    <a:pt x="517" y="0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05"/>
                    <a:pt x="14" y="212"/>
                    <a:pt x="24" y="212"/>
                  </a:cubicBezTo>
                  <a:cubicBezTo>
                    <a:pt x="500" y="212"/>
                    <a:pt x="500" y="212"/>
                    <a:pt x="500" y="212"/>
                  </a:cubicBezTo>
                  <a:cubicBezTo>
                    <a:pt x="510" y="212"/>
                    <a:pt x="517" y="204"/>
                    <a:pt x="517" y="193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6489701" y="5210175"/>
              <a:ext cx="1455738" cy="900113"/>
            </a:xfrm>
            <a:custGeom>
              <a:avLst/>
              <a:gdLst>
                <a:gd name="T0" fmla="*/ 611 w 680"/>
                <a:gd name="T1" fmla="*/ 0 h 420"/>
                <a:gd name="T2" fmla="*/ 489 w 680"/>
                <a:gd name="T3" fmla="*/ 0 h 420"/>
                <a:gd name="T4" fmla="*/ 331 w 680"/>
                <a:gd name="T5" fmla="*/ 168 h 420"/>
                <a:gd name="T6" fmla="*/ 21 w 680"/>
                <a:gd name="T7" fmla="*/ 178 h 420"/>
                <a:gd name="T8" fmla="*/ 0 w 680"/>
                <a:gd name="T9" fmla="*/ 197 h 420"/>
                <a:gd name="T10" fmla="*/ 0 w 680"/>
                <a:gd name="T11" fmla="*/ 402 h 420"/>
                <a:gd name="T12" fmla="*/ 23 w 680"/>
                <a:gd name="T13" fmla="*/ 420 h 420"/>
                <a:gd name="T14" fmla="*/ 667 w 680"/>
                <a:gd name="T15" fmla="*/ 420 h 420"/>
                <a:gd name="T16" fmla="*/ 680 w 680"/>
                <a:gd name="T17" fmla="*/ 402 h 420"/>
                <a:gd name="T18" fmla="*/ 680 w 680"/>
                <a:gd name="T19" fmla="*/ 206 h 420"/>
                <a:gd name="T20" fmla="*/ 680 w 680"/>
                <a:gd name="T21" fmla="*/ 197 h 420"/>
                <a:gd name="T22" fmla="*/ 680 w 680"/>
                <a:gd name="T23" fmla="*/ 76 h 420"/>
                <a:gd name="T24" fmla="*/ 611 w 680"/>
                <a:gd name="T2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0" h="420">
                  <a:moveTo>
                    <a:pt x="611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390" y="0"/>
                    <a:pt x="331" y="168"/>
                    <a:pt x="331" y="16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10" y="178"/>
                    <a:pt x="0" y="187"/>
                    <a:pt x="0" y="197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3"/>
                    <a:pt x="12" y="420"/>
                    <a:pt x="23" y="420"/>
                  </a:cubicBezTo>
                  <a:cubicBezTo>
                    <a:pt x="667" y="420"/>
                    <a:pt x="667" y="420"/>
                    <a:pt x="667" y="420"/>
                  </a:cubicBezTo>
                  <a:cubicBezTo>
                    <a:pt x="677" y="420"/>
                    <a:pt x="680" y="413"/>
                    <a:pt x="680" y="402"/>
                  </a:cubicBezTo>
                  <a:cubicBezTo>
                    <a:pt x="680" y="206"/>
                    <a:pt x="680" y="206"/>
                    <a:pt x="680" y="206"/>
                  </a:cubicBezTo>
                  <a:cubicBezTo>
                    <a:pt x="680" y="197"/>
                    <a:pt x="680" y="197"/>
                    <a:pt x="680" y="197"/>
                  </a:cubicBezTo>
                  <a:cubicBezTo>
                    <a:pt x="680" y="76"/>
                    <a:pt x="680" y="76"/>
                    <a:pt x="680" y="76"/>
                  </a:cubicBezTo>
                  <a:cubicBezTo>
                    <a:pt x="680" y="34"/>
                    <a:pt x="652" y="0"/>
                    <a:pt x="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6446838" y="6016625"/>
              <a:ext cx="333375" cy="936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0"/>
            <p:cNvSpPr>
              <a:spLocks noChangeArrowheads="1"/>
            </p:cNvSpPr>
            <p:nvPr/>
          </p:nvSpPr>
          <p:spPr bwMode="auto">
            <a:xfrm>
              <a:off x="7345363" y="6016625"/>
              <a:ext cx="915988" cy="936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8801101" y="6016625"/>
              <a:ext cx="214313" cy="936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6775451" y="5808663"/>
              <a:ext cx="601663" cy="301625"/>
            </a:xfrm>
            <a:custGeom>
              <a:avLst/>
              <a:gdLst>
                <a:gd name="T0" fmla="*/ 0 w 281"/>
                <a:gd name="T1" fmla="*/ 141 h 141"/>
                <a:gd name="T2" fmla="*/ 140 w 281"/>
                <a:gd name="T3" fmla="*/ 0 h 141"/>
                <a:gd name="T4" fmla="*/ 281 w 281"/>
                <a:gd name="T5" fmla="*/ 141 h 141"/>
                <a:gd name="T6" fmla="*/ 0 w 281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141">
                  <a:moveTo>
                    <a:pt x="0" y="141"/>
                  </a:moveTo>
                  <a:cubicBezTo>
                    <a:pt x="0" y="57"/>
                    <a:pt x="63" y="0"/>
                    <a:pt x="140" y="0"/>
                  </a:cubicBezTo>
                  <a:cubicBezTo>
                    <a:pt x="218" y="0"/>
                    <a:pt x="281" y="57"/>
                    <a:pt x="281" y="14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8234363" y="5808663"/>
              <a:ext cx="603250" cy="301625"/>
            </a:xfrm>
            <a:custGeom>
              <a:avLst/>
              <a:gdLst>
                <a:gd name="T0" fmla="*/ 0 w 282"/>
                <a:gd name="T1" fmla="*/ 141 h 141"/>
                <a:gd name="T2" fmla="*/ 141 w 282"/>
                <a:gd name="T3" fmla="*/ 0 h 141"/>
                <a:gd name="T4" fmla="*/ 282 w 282"/>
                <a:gd name="T5" fmla="*/ 141 h 141"/>
                <a:gd name="T6" fmla="*/ 0 w 28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141">
                  <a:moveTo>
                    <a:pt x="0" y="141"/>
                  </a:moveTo>
                  <a:cubicBezTo>
                    <a:pt x="0" y="57"/>
                    <a:pt x="63" y="0"/>
                    <a:pt x="141" y="0"/>
                  </a:cubicBezTo>
                  <a:cubicBezTo>
                    <a:pt x="219" y="0"/>
                    <a:pt x="282" y="57"/>
                    <a:pt x="282" y="14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5"/>
            <p:cNvSpPr>
              <a:spLocks noChangeArrowheads="1"/>
            </p:cNvSpPr>
            <p:nvPr/>
          </p:nvSpPr>
          <p:spPr bwMode="auto">
            <a:xfrm>
              <a:off x="6892926" y="5937250"/>
              <a:ext cx="361950" cy="358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66"/>
            <p:cNvSpPr>
              <a:spLocks noChangeArrowheads="1"/>
            </p:cNvSpPr>
            <p:nvPr/>
          </p:nvSpPr>
          <p:spPr bwMode="auto">
            <a:xfrm>
              <a:off x="6962776" y="6003925"/>
              <a:ext cx="223838" cy="227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auto">
            <a:xfrm>
              <a:off x="8353426" y="5937250"/>
              <a:ext cx="360363" cy="358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69"/>
            <p:cNvSpPr>
              <a:spLocks noChangeArrowheads="1"/>
            </p:cNvSpPr>
            <p:nvPr/>
          </p:nvSpPr>
          <p:spPr bwMode="auto">
            <a:xfrm>
              <a:off x="8420101" y="6003925"/>
              <a:ext cx="227013" cy="227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7945438" y="5656263"/>
              <a:ext cx="1069975" cy="50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1"/>
            <p:cNvSpPr>
              <a:spLocks/>
            </p:cNvSpPr>
            <p:nvPr/>
          </p:nvSpPr>
          <p:spPr bwMode="auto">
            <a:xfrm>
              <a:off x="6608763" y="5656263"/>
              <a:ext cx="539750" cy="42863"/>
            </a:xfrm>
            <a:custGeom>
              <a:avLst/>
              <a:gdLst>
                <a:gd name="T0" fmla="*/ 252 w 252"/>
                <a:gd name="T1" fmla="*/ 13 h 20"/>
                <a:gd name="T2" fmla="*/ 245 w 252"/>
                <a:gd name="T3" fmla="*/ 20 h 20"/>
                <a:gd name="T4" fmla="*/ 7 w 252"/>
                <a:gd name="T5" fmla="*/ 20 h 20"/>
                <a:gd name="T6" fmla="*/ 0 w 252"/>
                <a:gd name="T7" fmla="*/ 13 h 20"/>
                <a:gd name="T8" fmla="*/ 0 w 252"/>
                <a:gd name="T9" fmla="*/ 7 h 20"/>
                <a:gd name="T10" fmla="*/ 7 w 252"/>
                <a:gd name="T11" fmla="*/ 0 h 20"/>
                <a:gd name="T12" fmla="*/ 245 w 252"/>
                <a:gd name="T13" fmla="*/ 0 h 20"/>
                <a:gd name="T14" fmla="*/ 252 w 252"/>
                <a:gd name="T15" fmla="*/ 7 h 20"/>
                <a:gd name="T16" fmla="*/ 252 w 252"/>
                <a:gd name="T1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0">
                  <a:moveTo>
                    <a:pt x="252" y="13"/>
                  </a:moveTo>
                  <a:cubicBezTo>
                    <a:pt x="252" y="17"/>
                    <a:pt x="249" y="20"/>
                    <a:pt x="24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20"/>
                    <a:pt x="0" y="17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2" y="3"/>
                    <a:pt x="252" y="7"/>
                  </a:cubicBezTo>
                  <a:lnTo>
                    <a:pt x="252" y="1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2"/>
            <p:cNvSpPr>
              <a:spLocks/>
            </p:cNvSpPr>
            <p:nvPr/>
          </p:nvSpPr>
          <p:spPr bwMode="auto">
            <a:xfrm>
              <a:off x="7748588" y="5767388"/>
              <a:ext cx="136525" cy="42863"/>
            </a:xfrm>
            <a:custGeom>
              <a:avLst/>
              <a:gdLst>
                <a:gd name="T0" fmla="*/ 64 w 64"/>
                <a:gd name="T1" fmla="*/ 11 h 20"/>
                <a:gd name="T2" fmla="*/ 55 w 64"/>
                <a:gd name="T3" fmla="*/ 20 h 20"/>
                <a:gd name="T4" fmla="*/ 9 w 64"/>
                <a:gd name="T5" fmla="*/ 20 h 20"/>
                <a:gd name="T6" fmla="*/ 0 w 64"/>
                <a:gd name="T7" fmla="*/ 11 h 20"/>
                <a:gd name="T8" fmla="*/ 0 w 64"/>
                <a:gd name="T9" fmla="*/ 9 h 20"/>
                <a:gd name="T10" fmla="*/ 9 w 64"/>
                <a:gd name="T11" fmla="*/ 0 h 20"/>
                <a:gd name="T12" fmla="*/ 55 w 64"/>
                <a:gd name="T13" fmla="*/ 0 h 20"/>
                <a:gd name="T14" fmla="*/ 64 w 64"/>
                <a:gd name="T15" fmla="*/ 9 h 20"/>
                <a:gd name="T16" fmla="*/ 64 w 64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0">
                  <a:moveTo>
                    <a:pt x="64" y="11"/>
                  </a:moveTo>
                  <a:cubicBezTo>
                    <a:pt x="64" y="16"/>
                    <a:pt x="60" y="20"/>
                    <a:pt x="5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4" y="4"/>
                    <a:pt x="64" y="9"/>
                  </a:cubicBezTo>
                  <a:lnTo>
                    <a:pt x="64" y="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3"/>
            <p:cNvSpPr>
              <a:spLocks/>
            </p:cNvSpPr>
            <p:nvPr/>
          </p:nvSpPr>
          <p:spPr bwMode="auto">
            <a:xfrm>
              <a:off x="7258051" y="5270500"/>
              <a:ext cx="627063" cy="436563"/>
            </a:xfrm>
            <a:custGeom>
              <a:avLst/>
              <a:gdLst>
                <a:gd name="T0" fmla="*/ 293 w 293"/>
                <a:gd name="T1" fmla="*/ 39 h 204"/>
                <a:gd name="T2" fmla="*/ 262 w 293"/>
                <a:gd name="T3" fmla="*/ 0 h 204"/>
                <a:gd name="T4" fmla="*/ 128 w 293"/>
                <a:gd name="T5" fmla="*/ 0 h 204"/>
                <a:gd name="T6" fmla="*/ 3 w 293"/>
                <a:gd name="T7" fmla="*/ 165 h 204"/>
                <a:gd name="T8" fmla="*/ 38 w 293"/>
                <a:gd name="T9" fmla="*/ 204 h 204"/>
                <a:gd name="T10" fmla="*/ 262 w 293"/>
                <a:gd name="T11" fmla="*/ 204 h 204"/>
                <a:gd name="T12" fmla="*/ 293 w 293"/>
                <a:gd name="T13" fmla="*/ 164 h 204"/>
                <a:gd name="T14" fmla="*/ 293 w 293"/>
                <a:gd name="T15" fmla="*/ 3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204">
                  <a:moveTo>
                    <a:pt x="293" y="39"/>
                  </a:moveTo>
                  <a:cubicBezTo>
                    <a:pt x="293" y="19"/>
                    <a:pt x="282" y="0"/>
                    <a:pt x="26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6" y="0"/>
                    <a:pt x="11" y="114"/>
                    <a:pt x="3" y="165"/>
                  </a:cubicBezTo>
                  <a:cubicBezTo>
                    <a:pt x="0" y="184"/>
                    <a:pt x="19" y="204"/>
                    <a:pt x="38" y="204"/>
                  </a:cubicBezTo>
                  <a:cubicBezTo>
                    <a:pt x="262" y="204"/>
                    <a:pt x="262" y="204"/>
                    <a:pt x="262" y="204"/>
                  </a:cubicBezTo>
                  <a:cubicBezTo>
                    <a:pt x="282" y="204"/>
                    <a:pt x="293" y="184"/>
                    <a:pt x="293" y="164"/>
                  </a:cubicBezTo>
                  <a:lnTo>
                    <a:pt x="293" y="3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4"/>
            <p:cNvSpPr>
              <a:spLocks/>
            </p:cNvSpPr>
            <p:nvPr/>
          </p:nvSpPr>
          <p:spPr bwMode="auto">
            <a:xfrm>
              <a:off x="7216776" y="5553075"/>
              <a:ext cx="214313" cy="103188"/>
            </a:xfrm>
            <a:custGeom>
              <a:avLst/>
              <a:gdLst>
                <a:gd name="T0" fmla="*/ 100 w 100"/>
                <a:gd name="T1" fmla="*/ 40 h 48"/>
                <a:gd name="T2" fmla="*/ 92 w 100"/>
                <a:gd name="T3" fmla="*/ 48 h 48"/>
                <a:gd name="T4" fmla="*/ 8 w 100"/>
                <a:gd name="T5" fmla="*/ 48 h 48"/>
                <a:gd name="T6" fmla="*/ 0 w 100"/>
                <a:gd name="T7" fmla="*/ 40 h 48"/>
                <a:gd name="T8" fmla="*/ 0 w 100"/>
                <a:gd name="T9" fmla="*/ 8 h 48"/>
                <a:gd name="T10" fmla="*/ 8 w 100"/>
                <a:gd name="T11" fmla="*/ 0 h 48"/>
                <a:gd name="T12" fmla="*/ 92 w 100"/>
                <a:gd name="T13" fmla="*/ 0 h 48"/>
                <a:gd name="T14" fmla="*/ 100 w 100"/>
                <a:gd name="T15" fmla="*/ 8 h 48"/>
                <a:gd name="T16" fmla="*/ 100 w 100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48">
                  <a:moveTo>
                    <a:pt x="100" y="40"/>
                  </a:moveTo>
                  <a:cubicBezTo>
                    <a:pt x="100" y="45"/>
                    <a:pt x="97" y="48"/>
                    <a:pt x="92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3" y="48"/>
                    <a:pt x="0" y="45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100" y="3"/>
                    <a:pt x="100" y="8"/>
                  </a:cubicBezTo>
                  <a:lnTo>
                    <a:pt x="100" y="40"/>
                  </a:lnTo>
                  <a:close/>
                </a:path>
              </a:pathLst>
            </a:custGeom>
            <a:solidFill>
              <a:srgbClr val="228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114301" y="1021140"/>
            <a:ext cx="1476686" cy="156966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9600" b="1" spc="-300" dirty="0">
              <a:solidFill>
                <a:schemeClr val="accent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42213" y="1021140"/>
            <a:ext cx="1476686" cy="156966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US" sz="9600" b="1" spc="-300" dirty="0">
              <a:solidFill>
                <a:schemeClr val="accent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16686" y="1021140"/>
            <a:ext cx="1476686" cy="156966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US" sz="9600" b="1" spc="-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632659" y="707192"/>
            <a:ext cx="2990675" cy="5443617"/>
            <a:chOff x="1632659" y="707192"/>
            <a:chExt cx="2990675" cy="5443617"/>
          </a:xfrm>
        </p:grpSpPr>
        <p:grpSp>
          <p:nvGrpSpPr>
            <p:cNvPr id="12" name="Group 11"/>
            <p:cNvGrpSpPr/>
            <p:nvPr/>
          </p:nvGrpSpPr>
          <p:grpSpPr>
            <a:xfrm>
              <a:off x="1632659" y="707192"/>
              <a:ext cx="2990675" cy="5443617"/>
              <a:chOff x="1582093" y="670580"/>
              <a:chExt cx="2990675" cy="54436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" name="Group 7"/>
              <p:cNvGrpSpPr/>
              <p:nvPr/>
            </p:nvGrpSpPr>
            <p:grpSpPr>
              <a:xfrm>
                <a:off x="1582093" y="670580"/>
                <a:ext cx="2692051" cy="5443617"/>
                <a:chOff x="682388" y="721891"/>
                <a:chExt cx="2722550" cy="5847351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682388" y="721893"/>
                  <a:ext cx="2722550" cy="584734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1197142" y="721892"/>
                  <a:ext cx="2207796" cy="584734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094872" y="721891"/>
                  <a:ext cx="2310066" cy="2144141"/>
                  <a:chOff x="4319335" y="721891"/>
                  <a:chExt cx="2310066" cy="2144141"/>
                </a:xfrm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319337" y="721891"/>
                    <a:ext cx="2310064" cy="13773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ight Triangle 4"/>
                  <p:cNvSpPr/>
                  <p:nvPr/>
                </p:nvSpPr>
                <p:spPr>
                  <a:xfrm rot="10800000">
                    <a:off x="4319335" y="2099244"/>
                    <a:ext cx="2310065" cy="7667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2323664" y="2503043"/>
                <a:ext cx="2249104" cy="3055097"/>
                <a:chOff x="1991918" y="2622022"/>
                <a:chExt cx="2274585" cy="3281683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1991918" y="3497107"/>
                  <a:ext cx="2274585" cy="2406598"/>
                  <a:chOff x="1978847" y="3584850"/>
                  <a:chExt cx="2274585" cy="2406598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978847" y="3584850"/>
                    <a:ext cx="1737360" cy="469194"/>
                    <a:chOff x="1991918" y="3393779"/>
                    <a:chExt cx="1737360" cy="469194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056532" y="3393779"/>
                      <a:ext cx="1483688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</a:t>
                      </a:r>
                      <a:endParaRPr lang="en-US" dirty="0"/>
                    </a:p>
                  </p:txBody>
                </p: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1991918" y="3862973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978847" y="4263939"/>
                    <a:ext cx="2274585" cy="469194"/>
                    <a:chOff x="1965777" y="4081337"/>
                    <a:chExt cx="2274585" cy="469194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30391" y="4081337"/>
                      <a:ext cx="2209971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getSublayerResults</a:t>
                      </a:r>
                      <a:endParaRPr lang="en-US" dirty="0"/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1965777" y="4550531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78847" y="4943028"/>
                    <a:ext cx="1976291" cy="469194"/>
                    <a:chOff x="1991918" y="4768895"/>
                    <a:chExt cx="1976291" cy="469194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056532" y="4768895"/>
                      <a:ext cx="1911677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getLayerContent</a:t>
                      </a:r>
                      <a:endParaRPr lang="en-US" dirty="0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991918" y="5238089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2043461" y="5622116"/>
                    <a:ext cx="160813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Sample Text. </a:t>
                    </a:r>
                    <a:endParaRPr lang="en-US" dirty="0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1991918" y="2622022"/>
                  <a:ext cx="86178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29" name="Group 4"/>
            <p:cNvGrpSpPr>
              <a:grpSpLocks noChangeAspect="1"/>
            </p:cNvGrpSpPr>
            <p:nvPr/>
          </p:nvGrpSpPr>
          <p:grpSpPr bwMode="auto">
            <a:xfrm>
              <a:off x="2825202" y="1083708"/>
              <a:ext cx="802321" cy="799766"/>
              <a:chOff x="467" y="1172"/>
              <a:chExt cx="1884" cy="1878"/>
            </a:xfrm>
            <a:solidFill>
              <a:schemeClr val="accent2"/>
            </a:solidFill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899" y="1408"/>
                <a:ext cx="447" cy="840"/>
              </a:xfrm>
              <a:custGeom>
                <a:avLst/>
                <a:gdLst>
                  <a:gd name="T0" fmla="*/ 571 w 892"/>
                  <a:gd name="T1" fmla="*/ 1294 h 1679"/>
                  <a:gd name="T2" fmla="*/ 633 w 892"/>
                  <a:gd name="T3" fmla="*/ 1210 h 1679"/>
                  <a:gd name="T4" fmla="*/ 644 w 892"/>
                  <a:gd name="T5" fmla="*/ 1100 h 1679"/>
                  <a:gd name="T6" fmla="*/ 597 w 892"/>
                  <a:gd name="T7" fmla="*/ 1003 h 1679"/>
                  <a:gd name="T8" fmla="*/ 350 w 892"/>
                  <a:gd name="T9" fmla="*/ 369 h 1679"/>
                  <a:gd name="T10" fmla="*/ 279 w 892"/>
                  <a:gd name="T11" fmla="*/ 441 h 1679"/>
                  <a:gd name="T12" fmla="*/ 253 w 892"/>
                  <a:gd name="T13" fmla="*/ 543 h 1679"/>
                  <a:gd name="T14" fmla="*/ 279 w 892"/>
                  <a:gd name="T15" fmla="*/ 644 h 1679"/>
                  <a:gd name="T16" fmla="*/ 350 w 892"/>
                  <a:gd name="T17" fmla="*/ 716 h 1679"/>
                  <a:gd name="T18" fmla="*/ 472 w 892"/>
                  <a:gd name="T19" fmla="*/ 3 h 1679"/>
                  <a:gd name="T20" fmla="*/ 529 w 892"/>
                  <a:gd name="T21" fmla="*/ 48 h 1679"/>
                  <a:gd name="T22" fmla="*/ 543 w 892"/>
                  <a:gd name="T23" fmla="*/ 160 h 1679"/>
                  <a:gd name="T24" fmla="*/ 655 w 892"/>
                  <a:gd name="T25" fmla="*/ 199 h 1679"/>
                  <a:gd name="T26" fmla="*/ 749 w 892"/>
                  <a:gd name="T27" fmla="*/ 254 h 1679"/>
                  <a:gd name="T28" fmla="*/ 820 w 892"/>
                  <a:gd name="T29" fmla="*/ 308 h 1679"/>
                  <a:gd name="T30" fmla="*/ 860 w 892"/>
                  <a:gd name="T31" fmla="*/ 346 h 1679"/>
                  <a:gd name="T32" fmla="*/ 889 w 892"/>
                  <a:gd name="T33" fmla="*/ 389 h 1679"/>
                  <a:gd name="T34" fmla="*/ 886 w 892"/>
                  <a:gd name="T35" fmla="*/ 451 h 1679"/>
                  <a:gd name="T36" fmla="*/ 845 w 892"/>
                  <a:gd name="T37" fmla="*/ 501 h 1679"/>
                  <a:gd name="T38" fmla="*/ 784 w 892"/>
                  <a:gd name="T39" fmla="*/ 513 h 1679"/>
                  <a:gd name="T40" fmla="*/ 727 w 892"/>
                  <a:gd name="T41" fmla="*/ 484 h 1679"/>
                  <a:gd name="T42" fmla="*/ 678 w 892"/>
                  <a:gd name="T43" fmla="*/ 441 h 1679"/>
                  <a:gd name="T44" fmla="*/ 602 w 892"/>
                  <a:gd name="T45" fmla="*/ 389 h 1679"/>
                  <a:gd name="T46" fmla="*/ 543 w 892"/>
                  <a:gd name="T47" fmla="*/ 755 h 1679"/>
                  <a:gd name="T48" fmla="*/ 670 w 892"/>
                  <a:gd name="T49" fmla="*/ 813 h 1679"/>
                  <a:gd name="T50" fmla="*/ 768 w 892"/>
                  <a:gd name="T51" fmla="*/ 912 h 1679"/>
                  <a:gd name="T52" fmla="*/ 827 w 892"/>
                  <a:gd name="T53" fmla="*/ 1040 h 1679"/>
                  <a:gd name="T54" fmla="*/ 836 w 892"/>
                  <a:gd name="T55" fmla="*/ 1187 h 1679"/>
                  <a:gd name="T56" fmla="*/ 792 w 892"/>
                  <a:gd name="T57" fmla="*/ 1323 h 1679"/>
                  <a:gd name="T58" fmla="*/ 707 w 892"/>
                  <a:gd name="T59" fmla="*/ 1432 h 1679"/>
                  <a:gd name="T60" fmla="*/ 587 w 892"/>
                  <a:gd name="T61" fmla="*/ 1505 h 1679"/>
                  <a:gd name="T62" fmla="*/ 539 w 892"/>
                  <a:gd name="T63" fmla="*/ 1608 h 1679"/>
                  <a:gd name="T64" fmla="*/ 495 w 892"/>
                  <a:gd name="T65" fmla="*/ 1665 h 1679"/>
                  <a:gd name="T66" fmla="*/ 420 w 892"/>
                  <a:gd name="T67" fmla="*/ 1676 h 1679"/>
                  <a:gd name="T68" fmla="*/ 363 w 892"/>
                  <a:gd name="T69" fmla="*/ 1631 h 1679"/>
                  <a:gd name="T70" fmla="*/ 350 w 892"/>
                  <a:gd name="T71" fmla="*/ 1515 h 1679"/>
                  <a:gd name="T72" fmla="*/ 245 w 892"/>
                  <a:gd name="T73" fmla="*/ 1471 h 1679"/>
                  <a:gd name="T74" fmla="*/ 154 w 892"/>
                  <a:gd name="T75" fmla="*/ 1411 h 1679"/>
                  <a:gd name="T76" fmla="*/ 83 w 892"/>
                  <a:gd name="T77" fmla="*/ 1349 h 1679"/>
                  <a:gd name="T78" fmla="*/ 36 w 892"/>
                  <a:gd name="T79" fmla="*/ 1302 h 1679"/>
                  <a:gd name="T80" fmla="*/ 10 w 892"/>
                  <a:gd name="T81" fmla="*/ 1267 h 1679"/>
                  <a:gd name="T82" fmla="*/ 1 w 892"/>
                  <a:gd name="T83" fmla="*/ 1205 h 1679"/>
                  <a:gd name="T84" fmla="*/ 34 w 892"/>
                  <a:gd name="T85" fmla="*/ 1150 h 1679"/>
                  <a:gd name="T86" fmla="*/ 94 w 892"/>
                  <a:gd name="T87" fmla="*/ 1127 h 1679"/>
                  <a:gd name="T88" fmla="*/ 153 w 892"/>
                  <a:gd name="T89" fmla="*/ 1147 h 1679"/>
                  <a:gd name="T90" fmla="*/ 198 w 892"/>
                  <a:gd name="T91" fmla="*/ 1192 h 1679"/>
                  <a:gd name="T92" fmla="*/ 266 w 892"/>
                  <a:gd name="T93" fmla="*/ 1253 h 1679"/>
                  <a:gd name="T94" fmla="*/ 350 w 892"/>
                  <a:gd name="T95" fmla="*/ 1309 h 1679"/>
                  <a:gd name="T96" fmla="*/ 256 w 892"/>
                  <a:gd name="T97" fmla="*/ 883 h 1679"/>
                  <a:gd name="T98" fmla="*/ 143 w 892"/>
                  <a:gd name="T99" fmla="*/ 785 h 1679"/>
                  <a:gd name="T100" fmla="*/ 75 w 892"/>
                  <a:gd name="T101" fmla="*/ 647 h 1679"/>
                  <a:gd name="T102" fmla="*/ 64 w 892"/>
                  <a:gd name="T103" fmla="*/ 489 h 1679"/>
                  <a:gd name="T104" fmla="*/ 114 w 892"/>
                  <a:gd name="T105" fmla="*/ 342 h 1679"/>
                  <a:gd name="T106" fmla="*/ 214 w 892"/>
                  <a:gd name="T107" fmla="*/ 229 h 1679"/>
                  <a:gd name="T108" fmla="*/ 350 w 892"/>
                  <a:gd name="T109" fmla="*/ 163 h 1679"/>
                  <a:gd name="T110" fmla="*/ 363 w 892"/>
                  <a:gd name="T111" fmla="*/ 48 h 1679"/>
                  <a:gd name="T112" fmla="*/ 420 w 892"/>
                  <a:gd name="T113" fmla="*/ 3 h 1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2" h="1679">
                    <a:moveTo>
                      <a:pt x="543" y="960"/>
                    </a:moveTo>
                    <a:lnTo>
                      <a:pt x="543" y="1314"/>
                    </a:lnTo>
                    <a:lnTo>
                      <a:pt x="571" y="1294"/>
                    </a:lnTo>
                    <a:lnTo>
                      <a:pt x="597" y="1270"/>
                    </a:lnTo>
                    <a:lnTo>
                      <a:pt x="617" y="1242"/>
                    </a:lnTo>
                    <a:lnTo>
                      <a:pt x="633" y="1210"/>
                    </a:lnTo>
                    <a:lnTo>
                      <a:pt x="644" y="1174"/>
                    </a:lnTo>
                    <a:lnTo>
                      <a:pt x="647" y="1137"/>
                    </a:lnTo>
                    <a:lnTo>
                      <a:pt x="644" y="1100"/>
                    </a:lnTo>
                    <a:lnTo>
                      <a:pt x="633" y="1064"/>
                    </a:lnTo>
                    <a:lnTo>
                      <a:pt x="617" y="1032"/>
                    </a:lnTo>
                    <a:lnTo>
                      <a:pt x="597" y="1003"/>
                    </a:lnTo>
                    <a:lnTo>
                      <a:pt x="571" y="979"/>
                    </a:lnTo>
                    <a:lnTo>
                      <a:pt x="543" y="960"/>
                    </a:lnTo>
                    <a:close/>
                    <a:moveTo>
                      <a:pt x="350" y="369"/>
                    </a:moveTo>
                    <a:lnTo>
                      <a:pt x="323" y="389"/>
                    </a:lnTo>
                    <a:lnTo>
                      <a:pt x="299" y="413"/>
                    </a:lnTo>
                    <a:lnTo>
                      <a:pt x="279" y="441"/>
                    </a:lnTo>
                    <a:lnTo>
                      <a:pt x="266" y="473"/>
                    </a:lnTo>
                    <a:lnTo>
                      <a:pt x="256" y="506"/>
                    </a:lnTo>
                    <a:lnTo>
                      <a:pt x="253" y="543"/>
                    </a:lnTo>
                    <a:lnTo>
                      <a:pt x="256" y="578"/>
                    </a:lnTo>
                    <a:lnTo>
                      <a:pt x="266" y="613"/>
                    </a:lnTo>
                    <a:lnTo>
                      <a:pt x="279" y="644"/>
                    </a:lnTo>
                    <a:lnTo>
                      <a:pt x="299" y="671"/>
                    </a:lnTo>
                    <a:lnTo>
                      <a:pt x="323" y="695"/>
                    </a:lnTo>
                    <a:lnTo>
                      <a:pt x="350" y="716"/>
                    </a:lnTo>
                    <a:lnTo>
                      <a:pt x="350" y="369"/>
                    </a:lnTo>
                    <a:close/>
                    <a:moveTo>
                      <a:pt x="447" y="0"/>
                    </a:moveTo>
                    <a:lnTo>
                      <a:pt x="472" y="3"/>
                    </a:lnTo>
                    <a:lnTo>
                      <a:pt x="495" y="14"/>
                    </a:lnTo>
                    <a:lnTo>
                      <a:pt x="514" y="29"/>
                    </a:lnTo>
                    <a:lnTo>
                      <a:pt x="529" y="48"/>
                    </a:lnTo>
                    <a:lnTo>
                      <a:pt x="539" y="71"/>
                    </a:lnTo>
                    <a:lnTo>
                      <a:pt x="543" y="96"/>
                    </a:lnTo>
                    <a:lnTo>
                      <a:pt x="543" y="160"/>
                    </a:lnTo>
                    <a:lnTo>
                      <a:pt x="582" y="171"/>
                    </a:lnTo>
                    <a:lnTo>
                      <a:pt x="620" y="184"/>
                    </a:lnTo>
                    <a:lnTo>
                      <a:pt x="655" y="199"/>
                    </a:lnTo>
                    <a:lnTo>
                      <a:pt x="688" y="218"/>
                    </a:lnTo>
                    <a:lnTo>
                      <a:pt x="720" y="236"/>
                    </a:lnTo>
                    <a:lnTo>
                      <a:pt x="749" y="254"/>
                    </a:lnTo>
                    <a:lnTo>
                      <a:pt x="775" y="274"/>
                    </a:lnTo>
                    <a:lnTo>
                      <a:pt x="799" y="291"/>
                    </a:lnTo>
                    <a:lnTo>
                      <a:pt x="820" y="308"/>
                    </a:lnTo>
                    <a:lnTo>
                      <a:pt x="837" y="323"/>
                    </a:lnTo>
                    <a:lnTo>
                      <a:pt x="850" y="336"/>
                    </a:lnTo>
                    <a:lnTo>
                      <a:pt x="860" y="346"/>
                    </a:lnTo>
                    <a:lnTo>
                      <a:pt x="866" y="352"/>
                    </a:lnTo>
                    <a:lnTo>
                      <a:pt x="880" y="370"/>
                    </a:lnTo>
                    <a:lnTo>
                      <a:pt x="889" y="389"/>
                    </a:lnTo>
                    <a:lnTo>
                      <a:pt x="892" y="410"/>
                    </a:lnTo>
                    <a:lnTo>
                      <a:pt x="892" y="431"/>
                    </a:lnTo>
                    <a:lnTo>
                      <a:pt x="886" y="451"/>
                    </a:lnTo>
                    <a:lnTo>
                      <a:pt x="877" y="471"/>
                    </a:lnTo>
                    <a:lnTo>
                      <a:pt x="863" y="488"/>
                    </a:lnTo>
                    <a:lnTo>
                      <a:pt x="845" y="501"/>
                    </a:lnTo>
                    <a:lnTo>
                      <a:pt x="826" y="510"/>
                    </a:lnTo>
                    <a:lnTo>
                      <a:pt x="805" y="514"/>
                    </a:lnTo>
                    <a:lnTo>
                      <a:pt x="784" y="513"/>
                    </a:lnTo>
                    <a:lnTo>
                      <a:pt x="764" y="509"/>
                    </a:lnTo>
                    <a:lnTo>
                      <a:pt x="744" y="499"/>
                    </a:lnTo>
                    <a:lnTo>
                      <a:pt x="727" y="484"/>
                    </a:lnTo>
                    <a:lnTo>
                      <a:pt x="715" y="472"/>
                    </a:lnTo>
                    <a:lnTo>
                      <a:pt x="699" y="457"/>
                    </a:lnTo>
                    <a:lnTo>
                      <a:pt x="678" y="441"/>
                    </a:lnTo>
                    <a:lnTo>
                      <a:pt x="655" y="424"/>
                    </a:lnTo>
                    <a:lnTo>
                      <a:pt x="630" y="407"/>
                    </a:lnTo>
                    <a:lnTo>
                      <a:pt x="602" y="389"/>
                    </a:lnTo>
                    <a:lnTo>
                      <a:pt x="573" y="373"/>
                    </a:lnTo>
                    <a:lnTo>
                      <a:pt x="543" y="361"/>
                    </a:lnTo>
                    <a:lnTo>
                      <a:pt x="543" y="755"/>
                    </a:lnTo>
                    <a:lnTo>
                      <a:pt x="587" y="770"/>
                    </a:lnTo>
                    <a:lnTo>
                      <a:pt x="630" y="789"/>
                    </a:lnTo>
                    <a:lnTo>
                      <a:pt x="670" y="813"/>
                    </a:lnTo>
                    <a:lnTo>
                      <a:pt x="707" y="842"/>
                    </a:lnTo>
                    <a:lnTo>
                      <a:pt x="740" y="875"/>
                    </a:lnTo>
                    <a:lnTo>
                      <a:pt x="768" y="912"/>
                    </a:lnTo>
                    <a:lnTo>
                      <a:pt x="792" y="951"/>
                    </a:lnTo>
                    <a:lnTo>
                      <a:pt x="812" y="994"/>
                    </a:lnTo>
                    <a:lnTo>
                      <a:pt x="827" y="1040"/>
                    </a:lnTo>
                    <a:lnTo>
                      <a:pt x="836" y="1087"/>
                    </a:lnTo>
                    <a:lnTo>
                      <a:pt x="838" y="1137"/>
                    </a:lnTo>
                    <a:lnTo>
                      <a:pt x="836" y="1187"/>
                    </a:lnTo>
                    <a:lnTo>
                      <a:pt x="827" y="1235"/>
                    </a:lnTo>
                    <a:lnTo>
                      <a:pt x="812" y="1279"/>
                    </a:lnTo>
                    <a:lnTo>
                      <a:pt x="792" y="1323"/>
                    </a:lnTo>
                    <a:lnTo>
                      <a:pt x="768" y="1363"/>
                    </a:lnTo>
                    <a:lnTo>
                      <a:pt x="740" y="1400"/>
                    </a:lnTo>
                    <a:lnTo>
                      <a:pt x="707" y="1432"/>
                    </a:lnTo>
                    <a:lnTo>
                      <a:pt x="670" y="1460"/>
                    </a:lnTo>
                    <a:lnTo>
                      <a:pt x="630" y="1486"/>
                    </a:lnTo>
                    <a:lnTo>
                      <a:pt x="587" y="1505"/>
                    </a:lnTo>
                    <a:lnTo>
                      <a:pt x="543" y="1519"/>
                    </a:lnTo>
                    <a:lnTo>
                      <a:pt x="543" y="1583"/>
                    </a:lnTo>
                    <a:lnTo>
                      <a:pt x="539" y="1608"/>
                    </a:lnTo>
                    <a:lnTo>
                      <a:pt x="529" y="1631"/>
                    </a:lnTo>
                    <a:lnTo>
                      <a:pt x="514" y="1651"/>
                    </a:lnTo>
                    <a:lnTo>
                      <a:pt x="495" y="1665"/>
                    </a:lnTo>
                    <a:lnTo>
                      <a:pt x="472" y="1676"/>
                    </a:lnTo>
                    <a:lnTo>
                      <a:pt x="447" y="1679"/>
                    </a:lnTo>
                    <a:lnTo>
                      <a:pt x="420" y="1676"/>
                    </a:lnTo>
                    <a:lnTo>
                      <a:pt x="397" y="1665"/>
                    </a:lnTo>
                    <a:lnTo>
                      <a:pt x="378" y="1651"/>
                    </a:lnTo>
                    <a:lnTo>
                      <a:pt x="363" y="1631"/>
                    </a:lnTo>
                    <a:lnTo>
                      <a:pt x="354" y="1608"/>
                    </a:lnTo>
                    <a:lnTo>
                      <a:pt x="350" y="1583"/>
                    </a:lnTo>
                    <a:lnTo>
                      <a:pt x="350" y="1515"/>
                    </a:lnTo>
                    <a:lnTo>
                      <a:pt x="314" y="1503"/>
                    </a:lnTo>
                    <a:lnTo>
                      <a:pt x="278" y="1488"/>
                    </a:lnTo>
                    <a:lnTo>
                      <a:pt x="245" y="1471"/>
                    </a:lnTo>
                    <a:lnTo>
                      <a:pt x="213" y="1452"/>
                    </a:lnTo>
                    <a:lnTo>
                      <a:pt x="183" y="1432"/>
                    </a:lnTo>
                    <a:lnTo>
                      <a:pt x="154" y="1411"/>
                    </a:lnTo>
                    <a:lnTo>
                      <a:pt x="128" y="1389"/>
                    </a:lnTo>
                    <a:lnTo>
                      <a:pt x="104" y="1369"/>
                    </a:lnTo>
                    <a:lnTo>
                      <a:pt x="83" y="1349"/>
                    </a:lnTo>
                    <a:lnTo>
                      <a:pt x="65" y="1332"/>
                    </a:lnTo>
                    <a:lnTo>
                      <a:pt x="49" y="1316"/>
                    </a:lnTo>
                    <a:lnTo>
                      <a:pt x="36" y="1302"/>
                    </a:lnTo>
                    <a:lnTo>
                      <a:pt x="27" y="1292"/>
                    </a:lnTo>
                    <a:lnTo>
                      <a:pt x="23" y="1285"/>
                    </a:lnTo>
                    <a:lnTo>
                      <a:pt x="10" y="1267"/>
                    </a:lnTo>
                    <a:lnTo>
                      <a:pt x="2" y="1247"/>
                    </a:lnTo>
                    <a:lnTo>
                      <a:pt x="0" y="1226"/>
                    </a:lnTo>
                    <a:lnTo>
                      <a:pt x="1" y="1205"/>
                    </a:lnTo>
                    <a:lnTo>
                      <a:pt x="8" y="1184"/>
                    </a:lnTo>
                    <a:lnTo>
                      <a:pt x="18" y="1166"/>
                    </a:lnTo>
                    <a:lnTo>
                      <a:pt x="34" y="1150"/>
                    </a:lnTo>
                    <a:lnTo>
                      <a:pt x="53" y="1137"/>
                    </a:lnTo>
                    <a:lnTo>
                      <a:pt x="73" y="1131"/>
                    </a:lnTo>
                    <a:lnTo>
                      <a:pt x="94" y="1127"/>
                    </a:lnTo>
                    <a:lnTo>
                      <a:pt x="114" y="1129"/>
                    </a:lnTo>
                    <a:lnTo>
                      <a:pt x="135" y="1136"/>
                    </a:lnTo>
                    <a:lnTo>
                      <a:pt x="153" y="1147"/>
                    </a:lnTo>
                    <a:lnTo>
                      <a:pt x="169" y="1161"/>
                    </a:lnTo>
                    <a:lnTo>
                      <a:pt x="182" y="1175"/>
                    </a:lnTo>
                    <a:lnTo>
                      <a:pt x="198" y="1192"/>
                    </a:lnTo>
                    <a:lnTo>
                      <a:pt x="217" y="1212"/>
                    </a:lnTo>
                    <a:lnTo>
                      <a:pt x="240" y="1232"/>
                    </a:lnTo>
                    <a:lnTo>
                      <a:pt x="266" y="1253"/>
                    </a:lnTo>
                    <a:lnTo>
                      <a:pt x="292" y="1274"/>
                    </a:lnTo>
                    <a:lnTo>
                      <a:pt x="321" y="1292"/>
                    </a:lnTo>
                    <a:lnTo>
                      <a:pt x="350" y="1309"/>
                    </a:lnTo>
                    <a:lnTo>
                      <a:pt x="350" y="923"/>
                    </a:lnTo>
                    <a:lnTo>
                      <a:pt x="301" y="906"/>
                    </a:lnTo>
                    <a:lnTo>
                      <a:pt x="256" y="883"/>
                    </a:lnTo>
                    <a:lnTo>
                      <a:pt x="214" y="856"/>
                    </a:lnTo>
                    <a:lnTo>
                      <a:pt x="176" y="822"/>
                    </a:lnTo>
                    <a:lnTo>
                      <a:pt x="143" y="785"/>
                    </a:lnTo>
                    <a:lnTo>
                      <a:pt x="114" y="742"/>
                    </a:lnTo>
                    <a:lnTo>
                      <a:pt x="91" y="696"/>
                    </a:lnTo>
                    <a:lnTo>
                      <a:pt x="75" y="647"/>
                    </a:lnTo>
                    <a:lnTo>
                      <a:pt x="64" y="597"/>
                    </a:lnTo>
                    <a:lnTo>
                      <a:pt x="61" y="543"/>
                    </a:lnTo>
                    <a:lnTo>
                      <a:pt x="64" y="489"/>
                    </a:lnTo>
                    <a:lnTo>
                      <a:pt x="75" y="438"/>
                    </a:lnTo>
                    <a:lnTo>
                      <a:pt x="91" y="388"/>
                    </a:lnTo>
                    <a:lnTo>
                      <a:pt x="114" y="342"/>
                    </a:lnTo>
                    <a:lnTo>
                      <a:pt x="143" y="301"/>
                    </a:lnTo>
                    <a:lnTo>
                      <a:pt x="176" y="263"/>
                    </a:lnTo>
                    <a:lnTo>
                      <a:pt x="214" y="229"/>
                    </a:lnTo>
                    <a:lnTo>
                      <a:pt x="256" y="202"/>
                    </a:lnTo>
                    <a:lnTo>
                      <a:pt x="301" y="179"/>
                    </a:lnTo>
                    <a:lnTo>
                      <a:pt x="350" y="163"/>
                    </a:lnTo>
                    <a:lnTo>
                      <a:pt x="350" y="96"/>
                    </a:lnTo>
                    <a:lnTo>
                      <a:pt x="354" y="71"/>
                    </a:lnTo>
                    <a:lnTo>
                      <a:pt x="363" y="48"/>
                    </a:lnTo>
                    <a:lnTo>
                      <a:pt x="378" y="29"/>
                    </a:lnTo>
                    <a:lnTo>
                      <a:pt x="397" y="14"/>
                    </a:lnTo>
                    <a:lnTo>
                      <a:pt x="420" y="3"/>
                    </a:lnTo>
                    <a:lnTo>
                      <a:pt x="4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467" y="1172"/>
                <a:ext cx="1884" cy="1878"/>
              </a:xfrm>
              <a:custGeom>
                <a:avLst/>
                <a:gdLst>
                  <a:gd name="T0" fmla="*/ 3536 w 3767"/>
                  <a:gd name="T1" fmla="*/ 3255 h 3756"/>
                  <a:gd name="T2" fmla="*/ 2219 w 3767"/>
                  <a:gd name="T3" fmla="*/ 2258 h 3756"/>
                  <a:gd name="T4" fmla="*/ 2316 w 3767"/>
                  <a:gd name="T5" fmla="*/ 2153 h 3756"/>
                  <a:gd name="T6" fmla="*/ 1055 w 3767"/>
                  <a:gd name="T7" fmla="*/ 222 h 3756"/>
                  <a:gd name="T8" fmla="*/ 747 w 3767"/>
                  <a:gd name="T9" fmla="*/ 345 h 3756"/>
                  <a:gd name="T10" fmla="*/ 491 w 3767"/>
                  <a:gd name="T11" fmla="*/ 550 h 3756"/>
                  <a:gd name="T12" fmla="*/ 306 w 3767"/>
                  <a:gd name="T13" fmla="*/ 820 h 3756"/>
                  <a:gd name="T14" fmla="*/ 205 w 3767"/>
                  <a:gd name="T15" fmla="*/ 1139 h 3756"/>
                  <a:gd name="T16" fmla="*/ 205 w 3767"/>
                  <a:gd name="T17" fmla="*/ 1485 h 3756"/>
                  <a:gd name="T18" fmla="*/ 306 w 3767"/>
                  <a:gd name="T19" fmla="*/ 1803 h 3756"/>
                  <a:gd name="T20" fmla="*/ 491 w 3767"/>
                  <a:gd name="T21" fmla="*/ 2073 h 3756"/>
                  <a:gd name="T22" fmla="*/ 747 w 3767"/>
                  <a:gd name="T23" fmla="*/ 2278 h 3756"/>
                  <a:gd name="T24" fmla="*/ 1055 w 3767"/>
                  <a:gd name="T25" fmla="*/ 2401 h 3756"/>
                  <a:gd name="T26" fmla="*/ 1399 w 3767"/>
                  <a:gd name="T27" fmla="*/ 2427 h 3756"/>
                  <a:gd name="T28" fmla="*/ 1727 w 3767"/>
                  <a:gd name="T29" fmla="*/ 2350 h 3756"/>
                  <a:gd name="T30" fmla="*/ 2010 w 3767"/>
                  <a:gd name="T31" fmla="*/ 2184 h 3756"/>
                  <a:gd name="T32" fmla="*/ 2232 w 3767"/>
                  <a:gd name="T33" fmla="*/ 1946 h 3756"/>
                  <a:gd name="T34" fmla="*/ 2378 w 3767"/>
                  <a:gd name="T35" fmla="*/ 1649 h 3756"/>
                  <a:gd name="T36" fmla="*/ 2431 w 3767"/>
                  <a:gd name="T37" fmla="*/ 1312 h 3756"/>
                  <a:gd name="T38" fmla="*/ 2378 w 3767"/>
                  <a:gd name="T39" fmla="*/ 974 h 3756"/>
                  <a:gd name="T40" fmla="*/ 2232 w 3767"/>
                  <a:gd name="T41" fmla="*/ 678 h 3756"/>
                  <a:gd name="T42" fmla="*/ 2010 w 3767"/>
                  <a:gd name="T43" fmla="*/ 439 h 3756"/>
                  <a:gd name="T44" fmla="*/ 1727 w 3767"/>
                  <a:gd name="T45" fmla="*/ 273 h 3756"/>
                  <a:gd name="T46" fmla="*/ 1399 w 3767"/>
                  <a:gd name="T47" fmla="*/ 196 h 3756"/>
                  <a:gd name="T48" fmla="*/ 1505 w 3767"/>
                  <a:gd name="T49" fmla="*/ 14 h 3756"/>
                  <a:gd name="T50" fmla="*/ 1864 w 3767"/>
                  <a:gd name="T51" fmla="*/ 123 h 3756"/>
                  <a:gd name="T52" fmla="*/ 2171 w 3767"/>
                  <a:gd name="T53" fmla="*/ 322 h 3756"/>
                  <a:gd name="T54" fmla="*/ 2411 w 3767"/>
                  <a:gd name="T55" fmla="*/ 598 h 3756"/>
                  <a:gd name="T56" fmla="*/ 2567 w 3767"/>
                  <a:gd name="T57" fmla="*/ 934 h 3756"/>
                  <a:gd name="T58" fmla="*/ 2622 w 3767"/>
                  <a:gd name="T59" fmla="*/ 1312 h 3756"/>
                  <a:gd name="T60" fmla="*/ 2572 w 3767"/>
                  <a:gd name="T61" fmla="*/ 1672 h 3756"/>
                  <a:gd name="T62" fmla="*/ 2430 w 3767"/>
                  <a:gd name="T63" fmla="*/ 1995 h 3756"/>
                  <a:gd name="T64" fmla="*/ 2955 w 3767"/>
                  <a:gd name="T65" fmla="*/ 2443 h 3756"/>
                  <a:gd name="T66" fmla="*/ 3024 w 3767"/>
                  <a:gd name="T67" fmla="*/ 2472 h 3756"/>
                  <a:gd name="T68" fmla="*/ 3767 w 3767"/>
                  <a:gd name="T69" fmla="*/ 3245 h 3756"/>
                  <a:gd name="T70" fmla="*/ 3740 w 3767"/>
                  <a:gd name="T71" fmla="*/ 3324 h 3756"/>
                  <a:gd name="T72" fmla="*/ 3286 w 3767"/>
                  <a:gd name="T73" fmla="*/ 3754 h 3756"/>
                  <a:gd name="T74" fmla="*/ 3214 w 3767"/>
                  <a:gd name="T75" fmla="*/ 3740 h 3756"/>
                  <a:gd name="T76" fmla="*/ 2460 w 3767"/>
                  <a:gd name="T77" fmla="*/ 2972 h 3756"/>
                  <a:gd name="T78" fmla="*/ 2475 w 3767"/>
                  <a:gd name="T79" fmla="*/ 2887 h 3756"/>
                  <a:gd name="T80" fmla="*/ 1767 w 3767"/>
                  <a:gd name="T81" fmla="*/ 2542 h 3756"/>
                  <a:gd name="T82" fmla="*/ 1407 w 3767"/>
                  <a:gd name="T83" fmla="*/ 2620 h 3756"/>
                  <a:gd name="T84" fmla="*/ 1024 w 3767"/>
                  <a:gd name="T85" fmla="*/ 2591 h 3756"/>
                  <a:gd name="T86" fmla="*/ 677 w 3767"/>
                  <a:gd name="T87" fmla="*/ 2459 h 3756"/>
                  <a:gd name="T88" fmla="*/ 385 w 3767"/>
                  <a:gd name="T89" fmla="*/ 2238 h 3756"/>
                  <a:gd name="T90" fmla="*/ 164 w 3767"/>
                  <a:gd name="T91" fmla="*/ 1946 h 3756"/>
                  <a:gd name="T92" fmla="*/ 32 w 3767"/>
                  <a:gd name="T93" fmla="*/ 1599 h 3756"/>
                  <a:gd name="T94" fmla="*/ 3 w 3767"/>
                  <a:gd name="T95" fmla="*/ 1214 h 3756"/>
                  <a:gd name="T96" fmla="*/ 86 w 3767"/>
                  <a:gd name="T97" fmla="*/ 844 h 3756"/>
                  <a:gd name="T98" fmla="*/ 265 w 3767"/>
                  <a:gd name="T99" fmla="*/ 522 h 3756"/>
                  <a:gd name="T100" fmla="*/ 522 w 3767"/>
                  <a:gd name="T101" fmla="*/ 265 h 3756"/>
                  <a:gd name="T102" fmla="*/ 844 w 3767"/>
                  <a:gd name="T103" fmla="*/ 86 h 3756"/>
                  <a:gd name="T104" fmla="*/ 1213 w 3767"/>
                  <a:gd name="T105" fmla="*/ 3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67" h="3756">
                    <a:moveTo>
                      <a:pt x="2955" y="2676"/>
                    </a:moveTo>
                    <a:lnTo>
                      <a:pt x="2687" y="2944"/>
                    </a:lnTo>
                    <a:lnTo>
                      <a:pt x="3268" y="3523"/>
                    </a:lnTo>
                    <a:lnTo>
                      <a:pt x="3536" y="3255"/>
                    </a:lnTo>
                    <a:lnTo>
                      <a:pt x="2955" y="2676"/>
                    </a:lnTo>
                    <a:close/>
                    <a:moveTo>
                      <a:pt x="2316" y="2153"/>
                    </a:moveTo>
                    <a:lnTo>
                      <a:pt x="2268" y="2207"/>
                    </a:lnTo>
                    <a:lnTo>
                      <a:pt x="2219" y="2258"/>
                    </a:lnTo>
                    <a:lnTo>
                      <a:pt x="2166" y="2306"/>
                    </a:lnTo>
                    <a:lnTo>
                      <a:pt x="2610" y="2749"/>
                    </a:lnTo>
                    <a:lnTo>
                      <a:pt x="2761" y="2599"/>
                    </a:lnTo>
                    <a:lnTo>
                      <a:pt x="2316" y="2153"/>
                    </a:lnTo>
                    <a:close/>
                    <a:moveTo>
                      <a:pt x="1312" y="192"/>
                    </a:moveTo>
                    <a:lnTo>
                      <a:pt x="1223" y="196"/>
                    </a:lnTo>
                    <a:lnTo>
                      <a:pt x="1139" y="205"/>
                    </a:lnTo>
                    <a:lnTo>
                      <a:pt x="1055" y="222"/>
                    </a:lnTo>
                    <a:lnTo>
                      <a:pt x="974" y="244"/>
                    </a:lnTo>
                    <a:lnTo>
                      <a:pt x="896" y="273"/>
                    </a:lnTo>
                    <a:lnTo>
                      <a:pt x="819" y="306"/>
                    </a:lnTo>
                    <a:lnTo>
                      <a:pt x="747" y="345"/>
                    </a:lnTo>
                    <a:lnTo>
                      <a:pt x="677" y="389"/>
                    </a:lnTo>
                    <a:lnTo>
                      <a:pt x="612" y="439"/>
                    </a:lnTo>
                    <a:lnTo>
                      <a:pt x="550" y="493"/>
                    </a:lnTo>
                    <a:lnTo>
                      <a:pt x="491" y="550"/>
                    </a:lnTo>
                    <a:lnTo>
                      <a:pt x="439" y="612"/>
                    </a:lnTo>
                    <a:lnTo>
                      <a:pt x="389" y="678"/>
                    </a:lnTo>
                    <a:lnTo>
                      <a:pt x="345" y="747"/>
                    </a:lnTo>
                    <a:lnTo>
                      <a:pt x="306" y="820"/>
                    </a:lnTo>
                    <a:lnTo>
                      <a:pt x="273" y="896"/>
                    </a:lnTo>
                    <a:lnTo>
                      <a:pt x="244" y="974"/>
                    </a:lnTo>
                    <a:lnTo>
                      <a:pt x="222" y="1055"/>
                    </a:lnTo>
                    <a:lnTo>
                      <a:pt x="205" y="1139"/>
                    </a:lnTo>
                    <a:lnTo>
                      <a:pt x="196" y="1225"/>
                    </a:lnTo>
                    <a:lnTo>
                      <a:pt x="192" y="1312"/>
                    </a:lnTo>
                    <a:lnTo>
                      <a:pt x="196" y="1399"/>
                    </a:lnTo>
                    <a:lnTo>
                      <a:pt x="205" y="1485"/>
                    </a:lnTo>
                    <a:lnTo>
                      <a:pt x="222" y="1568"/>
                    </a:lnTo>
                    <a:lnTo>
                      <a:pt x="244" y="1649"/>
                    </a:lnTo>
                    <a:lnTo>
                      <a:pt x="273" y="1727"/>
                    </a:lnTo>
                    <a:lnTo>
                      <a:pt x="306" y="1803"/>
                    </a:lnTo>
                    <a:lnTo>
                      <a:pt x="345" y="1876"/>
                    </a:lnTo>
                    <a:lnTo>
                      <a:pt x="389" y="1946"/>
                    </a:lnTo>
                    <a:lnTo>
                      <a:pt x="439" y="2011"/>
                    </a:lnTo>
                    <a:lnTo>
                      <a:pt x="491" y="2073"/>
                    </a:lnTo>
                    <a:lnTo>
                      <a:pt x="550" y="2132"/>
                    </a:lnTo>
                    <a:lnTo>
                      <a:pt x="612" y="2184"/>
                    </a:lnTo>
                    <a:lnTo>
                      <a:pt x="677" y="2234"/>
                    </a:lnTo>
                    <a:lnTo>
                      <a:pt x="747" y="2278"/>
                    </a:lnTo>
                    <a:lnTo>
                      <a:pt x="819" y="2317"/>
                    </a:lnTo>
                    <a:lnTo>
                      <a:pt x="896" y="2350"/>
                    </a:lnTo>
                    <a:lnTo>
                      <a:pt x="974" y="2379"/>
                    </a:lnTo>
                    <a:lnTo>
                      <a:pt x="1055" y="2401"/>
                    </a:lnTo>
                    <a:lnTo>
                      <a:pt x="1139" y="2418"/>
                    </a:lnTo>
                    <a:lnTo>
                      <a:pt x="1223" y="2427"/>
                    </a:lnTo>
                    <a:lnTo>
                      <a:pt x="1312" y="2431"/>
                    </a:lnTo>
                    <a:lnTo>
                      <a:pt x="1399" y="2427"/>
                    </a:lnTo>
                    <a:lnTo>
                      <a:pt x="1485" y="2418"/>
                    </a:lnTo>
                    <a:lnTo>
                      <a:pt x="1567" y="2401"/>
                    </a:lnTo>
                    <a:lnTo>
                      <a:pt x="1648" y="2379"/>
                    </a:lnTo>
                    <a:lnTo>
                      <a:pt x="1727" y="2350"/>
                    </a:lnTo>
                    <a:lnTo>
                      <a:pt x="1803" y="2317"/>
                    </a:lnTo>
                    <a:lnTo>
                      <a:pt x="1875" y="2278"/>
                    </a:lnTo>
                    <a:lnTo>
                      <a:pt x="1945" y="2234"/>
                    </a:lnTo>
                    <a:lnTo>
                      <a:pt x="2010" y="2184"/>
                    </a:lnTo>
                    <a:lnTo>
                      <a:pt x="2072" y="2132"/>
                    </a:lnTo>
                    <a:lnTo>
                      <a:pt x="2131" y="2073"/>
                    </a:lnTo>
                    <a:lnTo>
                      <a:pt x="2184" y="2011"/>
                    </a:lnTo>
                    <a:lnTo>
                      <a:pt x="2232" y="1946"/>
                    </a:lnTo>
                    <a:lnTo>
                      <a:pt x="2277" y="1876"/>
                    </a:lnTo>
                    <a:lnTo>
                      <a:pt x="2316" y="1803"/>
                    </a:lnTo>
                    <a:lnTo>
                      <a:pt x="2350" y="1727"/>
                    </a:lnTo>
                    <a:lnTo>
                      <a:pt x="2378" y="1649"/>
                    </a:lnTo>
                    <a:lnTo>
                      <a:pt x="2401" y="1568"/>
                    </a:lnTo>
                    <a:lnTo>
                      <a:pt x="2417" y="1485"/>
                    </a:lnTo>
                    <a:lnTo>
                      <a:pt x="2427" y="1399"/>
                    </a:lnTo>
                    <a:lnTo>
                      <a:pt x="2431" y="1312"/>
                    </a:lnTo>
                    <a:lnTo>
                      <a:pt x="2427" y="1225"/>
                    </a:lnTo>
                    <a:lnTo>
                      <a:pt x="2417" y="1139"/>
                    </a:lnTo>
                    <a:lnTo>
                      <a:pt x="2401" y="1055"/>
                    </a:lnTo>
                    <a:lnTo>
                      <a:pt x="2378" y="974"/>
                    </a:lnTo>
                    <a:lnTo>
                      <a:pt x="2350" y="896"/>
                    </a:lnTo>
                    <a:lnTo>
                      <a:pt x="2316" y="820"/>
                    </a:lnTo>
                    <a:lnTo>
                      <a:pt x="2277" y="747"/>
                    </a:lnTo>
                    <a:lnTo>
                      <a:pt x="2232" y="678"/>
                    </a:lnTo>
                    <a:lnTo>
                      <a:pt x="2184" y="612"/>
                    </a:lnTo>
                    <a:lnTo>
                      <a:pt x="2131" y="550"/>
                    </a:lnTo>
                    <a:lnTo>
                      <a:pt x="2072" y="493"/>
                    </a:lnTo>
                    <a:lnTo>
                      <a:pt x="2010" y="439"/>
                    </a:lnTo>
                    <a:lnTo>
                      <a:pt x="1945" y="389"/>
                    </a:lnTo>
                    <a:lnTo>
                      <a:pt x="1875" y="345"/>
                    </a:lnTo>
                    <a:lnTo>
                      <a:pt x="1803" y="306"/>
                    </a:lnTo>
                    <a:lnTo>
                      <a:pt x="1727" y="273"/>
                    </a:lnTo>
                    <a:lnTo>
                      <a:pt x="1648" y="244"/>
                    </a:lnTo>
                    <a:lnTo>
                      <a:pt x="1567" y="222"/>
                    </a:lnTo>
                    <a:lnTo>
                      <a:pt x="1485" y="205"/>
                    </a:lnTo>
                    <a:lnTo>
                      <a:pt x="1399" y="196"/>
                    </a:lnTo>
                    <a:lnTo>
                      <a:pt x="1312" y="192"/>
                    </a:lnTo>
                    <a:close/>
                    <a:moveTo>
                      <a:pt x="1312" y="0"/>
                    </a:moveTo>
                    <a:lnTo>
                      <a:pt x="1409" y="3"/>
                    </a:lnTo>
                    <a:lnTo>
                      <a:pt x="1505" y="14"/>
                    </a:lnTo>
                    <a:lnTo>
                      <a:pt x="1598" y="32"/>
                    </a:lnTo>
                    <a:lnTo>
                      <a:pt x="1690" y="56"/>
                    </a:lnTo>
                    <a:lnTo>
                      <a:pt x="1778" y="86"/>
                    </a:lnTo>
                    <a:lnTo>
                      <a:pt x="1864" y="123"/>
                    </a:lnTo>
                    <a:lnTo>
                      <a:pt x="1946" y="164"/>
                    </a:lnTo>
                    <a:lnTo>
                      <a:pt x="2025" y="212"/>
                    </a:lnTo>
                    <a:lnTo>
                      <a:pt x="2100" y="265"/>
                    </a:lnTo>
                    <a:lnTo>
                      <a:pt x="2171" y="322"/>
                    </a:lnTo>
                    <a:lnTo>
                      <a:pt x="2238" y="385"/>
                    </a:lnTo>
                    <a:lnTo>
                      <a:pt x="2300" y="451"/>
                    </a:lnTo>
                    <a:lnTo>
                      <a:pt x="2358" y="522"/>
                    </a:lnTo>
                    <a:lnTo>
                      <a:pt x="2411" y="598"/>
                    </a:lnTo>
                    <a:lnTo>
                      <a:pt x="2458" y="677"/>
                    </a:lnTo>
                    <a:lnTo>
                      <a:pt x="2501" y="759"/>
                    </a:lnTo>
                    <a:lnTo>
                      <a:pt x="2536" y="844"/>
                    </a:lnTo>
                    <a:lnTo>
                      <a:pt x="2567" y="934"/>
                    </a:lnTo>
                    <a:lnTo>
                      <a:pt x="2591" y="1024"/>
                    </a:lnTo>
                    <a:lnTo>
                      <a:pt x="2608" y="1118"/>
                    </a:lnTo>
                    <a:lnTo>
                      <a:pt x="2619" y="1214"/>
                    </a:lnTo>
                    <a:lnTo>
                      <a:pt x="2622" y="1312"/>
                    </a:lnTo>
                    <a:lnTo>
                      <a:pt x="2619" y="1404"/>
                    </a:lnTo>
                    <a:lnTo>
                      <a:pt x="2609" y="1496"/>
                    </a:lnTo>
                    <a:lnTo>
                      <a:pt x="2593" y="1585"/>
                    </a:lnTo>
                    <a:lnTo>
                      <a:pt x="2572" y="1672"/>
                    </a:lnTo>
                    <a:lnTo>
                      <a:pt x="2544" y="1758"/>
                    </a:lnTo>
                    <a:lnTo>
                      <a:pt x="2511" y="1840"/>
                    </a:lnTo>
                    <a:lnTo>
                      <a:pt x="2473" y="1920"/>
                    </a:lnTo>
                    <a:lnTo>
                      <a:pt x="2430" y="1995"/>
                    </a:lnTo>
                    <a:lnTo>
                      <a:pt x="2897" y="2464"/>
                    </a:lnTo>
                    <a:lnTo>
                      <a:pt x="2915" y="2452"/>
                    </a:lnTo>
                    <a:lnTo>
                      <a:pt x="2935" y="2446"/>
                    </a:lnTo>
                    <a:lnTo>
                      <a:pt x="2955" y="2443"/>
                    </a:lnTo>
                    <a:lnTo>
                      <a:pt x="2975" y="2446"/>
                    </a:lnTo>
                    <a:lnTo>
                      <a:pt x="2993" y="2450"/>
                    </a:lnTo>
                    <a:lnTo>
                      <a:pt x="3009" y="2459"/>
                    </a:lnTo>
                    <a:lnTo>
                      <a:pt x="3024" y="2472"/>
                    </a:lnTo>
                    <a:lnTo>
                      <a:pt x="3740" y="3188"/>
                    </a:lnTo>
                    <a:lnTo>
                      <a:pt x="3754" y="3205"/>
                    </a:lnTo>
                    <a:lnTo>
                      <a:pt x="3763" y="3224"/>
                    </a:lnTo>
                    <a:lnTo>
                      <a:pt x="3767" y="3245"/>
                    </a:lnTo>
                    <a:lnTo>
                      <a:pt x="3767" y="3266"/>
                    </a:lnTo>
                    <a:lnTo>
                      <a:pt x="3763" y="3286"/>
                    </a:lnTo>
                    <a:lnTo>
                      <a:pt x="3754" y="3306"/>
                    </a:lnTo>
                    <a:lnTo>
                      <a:pt x="3740" y="3324"/>
                    </a:lnTo>
                    <a:lnTo>
                      <a:pt x="3336" y="3727"/>
                    </a:lnTo>
                    <a:lnTo>
                      <a:pt x="3321" y="3740"/>
                    </a:lnTo>
                    <a:lnTo>
                      <a:pt x="3305" y="3749"/>
                    </a:lnTo>
                    <a:lnTo>
                      <a:pt x="3286" y="3754"/>
                    </a:lnTo>
                    <a:lnTo>
                      <a:pt x="3268" y="3756"/>
                    </a:lnTo>
                    <a:lnTo>
                      <a:pt x="3249" y="3754"/>
                    </a:lnTo>
                    <a:lnTo>
                      <a:pt x="3231" y="3749"/>
                    </a:lnTo>
                    <a:lnTo>
                      <a:pt x="3214" y="3740"/>
                    </a:lnTo>
                    <a:lnTo>
                      <a:pt x="3199" y="3727"/>
                    </a:lnTo>
                    <a:lnTo>
                      <a:pt x="2483" y="3011"/>
                    </a:lnTo>
                    <a:lnTo>
                      <a:pt x="2470" y="2993"/>
                    </a:lnTo>
                    <a:lnTo>
                      <a:pt x="2460" y="2972"/>
                    </a:lnTo>
                    <a:lnTo>
                      <a:pt x="2456" y="2950"/>
                    </a:lnTo>
                    <a:lnTo>
                      <a:pt x="2457" y="2928"/>
                    </a:lnTo>
                    <a:lnTo>
                      <a:pt x="2464" y="2906"/>
                    </a:lnTo>
                    <a:lnTo>
                      <a:pt x="2475" y="2887"/>
                    </a:lnTo>
                    <a:lnTo>
                      <a:pt x="2010" y="2420"/>
                    </a:lnTo>
                    <a:lnTo>
                      <a:pt x="1932" y="2466"/>
                    </a:lnTo>
                    <a:lnTo>
                      <a:pt x="1851" y="2506"/>
                    </a:lnTo>
                    <a:lnTo>
                      <a:pt x="1767" y="2542"/>
                    </a:lnTo>
                    <a:lnTo>
                      <a:pt x="1682" y="2570"/>
                    </a:lnTo>
                    <a:lnTo>
                      <a:pt x="1592" y="2593"/>
                    </a:lnTo>
                    <a:lnTo>
                      <a:pt x="1501" y="2609"/>
                    </a:lnTo>
                    <a:lnTo>
                      <a:pt x="1407" y="2620"/>
                    </a:lnTo>
                    <a:lnTo>
                      <a:pt x="1312" y="2623"/>
                    </a:lnTo>
                    <a:lnTo>
                      <a:pt x="1213" y="2620"/>
                    </a:lnTo>
                    <a:lnTo>
                      <a:pt x="1118" y="2609"/>
                    </a:lnTo>
                    <a:lnTo>
                      <a:pt x="1024" y="2591"/>
                    </a:lnTo>
                    <a:lnTo>
                      <a:pt x="932" y="2568"/>
                    </a:lnTo>
                    <a:lnTo>
                      <a:pt x="844" y="2537"/>
                    </a:lnTo>
                    <a:lnTo>
                      <a:pt x="759" y="2502"/>
                    </a:lnTo>
                    <a:lnTo>
                      <a:pt x="677" y="2459"/>
                    </a:lnTo>
                    <a:lnTo>
                      <a:pt x="598" y="2411"/>
                    </a:lnTo>
                    <a:lnTo>
                      <a:pt x="522" y="2359"/>
                    </a:lnTo>
                    <a:lnTo>
                      <a:pt x="451" y="2301"/>
                    </a:lnTo>
                    <a:lnTo>
                      <a:pt x="385" y="2238"/>
                    </a:lnTo>
                    <a:lnTo>
                      <a:pt x="322" y="2172"/>
                    </a:lnTo>
                    <a:lnTo>
                      <a:pt x="265" y="2101"/>
                    </a:lnTo>
                    <a:lnTo>
                      <a:pt x="212" y="2025"/>
                    </a:lnTo>
                    <a:lnTo>
                      <a:pt x="164" y="1946"/>
                    </a:lnTo>
                    <a:lnTo>
                      <a:pt x="123" y="1864"/>
                    </a:lnTo>
                    <a:lnTo>
                      <a:pt x="86" y="1779"/>
                    </a:lnTo>
                    <a:lnTo>
                      <a:pt x="56" y="1690"/>
                    </a:lnTo>
                    <a:lnTo>
                      <a:pt x="32" y="1599"/>
                    </a:lnTo>
                    <a:lnTo>
                      <a:pt x="14" y="1505"/>
                    </a:lnTo>
                    <a:lnTo>
                      <a:pt x="3" y="1409"/>
                    </a:lnTo>
                    <a:lnTo>
                      <a:pt x="0" y="1312"/>
                    </a:lnTo>
                    <a:lnTo>
                      <a:pt x="3" y="1214"/>
                    </a:lnTo>
                    <a:lnTo>
                      <a:pt x="14" y="1118"/>
                    </a:lnTo>
                    <a:lnTo>
                      <a:pt x="32" y="1024"/>
                    </a:lnTo>
                    <a:lnTo>
                      <a:pt x="56" y="934"/>
                    </a:lnTo>
                    <a:lnTo>
                      <a:pt x="86" y="844"/>
                    </a:lnTo>
                    <a:lnTo>
                      <a:pt x="123" y="759"/>
                    </a:lnTo>
                    <a:lnTo>
                      <a:pt x="164" y="677"/>
                    </a:lnTo>
                    <a:lnTo>
                      <a:pt x="212" y="598"/>
                    </a:lnTo>
                    <a:lnTo>
                      <a:pt x="265" y="522"/>
                    </a:lnTo>
                    <a:lnTo>
                      <a:pt x="322" y="451"/>
                    </a:lnTo>
                    <a:lnTo>
                      <a:pt x="385" y="385"/>
                    </a:lnTo>
                    <a:lnTo>
                      <a:pt x="451" y="322"/>
                    </a:lnTo>
                    <a:lnTo>
                      <a:pt x="522" y="265"/>
                    </a:lnTo>
                    <a:lnTo>
                      <a:pt x="598" y="212"/>
                    </a:lnTo>
                    <a:lnTo>
                      <a:pt x="677" y="164"/>
                    </a:lnTo>
                    <a:lnTo>
                      <a:pt x="759" y="123"/>
                    </a:lnTo>
                    <a:lnTo>
                      <a:pt x="844" y="86"/>
                    </a:lnTo>
                    <a:lnTo>
                      <a:pt x="932" y="56"/>
                    </a:lnTo>
                    <a:lnTo>
                      <a:pt x="1024" y="32"/>
                    </a:lnTo>
                    <a:lnTo>
                      <a:pt x="1118" y="14"/>
                    </a:lnTo>
                    <a:lnTo>
                      <a:pt x="1213" y="3"/>
                    </a:lnTo>
                    <a:lnTo>
                      <a:pt x="1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749975" y="707192"/>
            <a:ext cx="2692051" cy="5443617"/>
            <a:chOff x="4749975" y="707192"/>
            <a:chExt cx="2692051" cy="5443617"/>
          </a:xfrm>
        </p:grpSpPr>
        <p:grpSp>
          <p:nvGrpSpPr>
            <p:cNvPr id="11" name="Group 10"/>
            <p:cNvGrpSpPr/>
            <p:nvPr/>
          </p:nvGrpSpPr>
          <p:grpSpPr>
            <a:xfrm>
              <a:off x="4749975" y="707192"/>
              <a:ext cx="2692051" cy="5443617"/>
              <a:chOff x="4699408" y="670580"/>
              <a:chExt cx="2692051" cy="54436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/>
              <p:cNvGrpSpPr/>
              <p:nvPr/>
            </p:nvGrpSpPr>
            <p:grpSpPr>
              <a:xfrm>
                <a:off x="4699408" y="670580"/>
                <a:ext cx="2692051" cy="5443617"/>
                <a:chOff x="682388" y="721891"/>
                <a:chExt cx="2722550" cy="584735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388" y="721893"/>
                  <a:ext cx="2722550" cy="5847349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197142" y="721892"/>
                  <a:ext cx="2207796" cy="584734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094872" y="721891"/>
                  <a:ext cx="2310066" cy="2144141"/>
                  <a:chOff x="4319335" y="721891"/>
                  <a:chExt cx="2310066" cy="2144141"/>
                </a:xfrm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319337" y="721891"/>
                    <a:ext cx="2310064" cy="13773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ight Triangle 25"/>
                  <p:cNvSpPr/>
                  <p:nvPr/>
                </p:nvSpPr>
                <p:spPr>
                  <a:xfrm rot="10800000">
                    <a:off x="4319335" y="2099244"/>
                    <a:ext cx="2310065" cy="7667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5445669" y="2503043"/>
                <a:ext cx="1717898" cy="3080598"/>
                <a:chOff x="1991918" y="2622022"/>
                <a:chExt cx="1737360" cy="3309075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1991918" y="3497107"/>
                  <a:ext cx="1737360" cy="2433990"/>
                  <a:chOff x="1978847" y="3584850"/>
                  <a:chExt cx="1737360" cy="243399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1978847" y="3584850"/>
                    <a:ext cx="1737360" cy="469194"/>
                    <a:chOff x="1991918" y="3393779"/>
                    <a:chExt cx="1737360" cy="469194"/>
                  </a:xfrm>
                </p:grpSpPr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056532" y="3393779"/>
                      <a:ext cx="1276180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Field.Type</a:t>
                      </a:r>
                      <a:endParaRPr lang="en-US" dirty="0"/>
                    </a:p>
                  </p:txBody>
                </p: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991918" y="3862973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1978847" y="4263939"/>
                    <a:ext cx="1737360" cy="469194"/>
                    <a:chOff x="1965777" y="4081337"/>
                    <a:chExt cx="1737360" cy="469194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2030391" y="4081337"/>
                      <a:ext cx="1016793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getAlias</a:t>
                      </a:r>
                      <a:endParaRPr lang="en-US" dirty="0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65777" y="4550531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978847" y="4943028"/>
                    <a:ext cx="1737360" cy="469194"/>
                    <a:chOff x="1991918" y="4768895"/>
                    <a:chExt cx="1737360" cy="469194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056532" y="4768895"/>
                      <a:ext cx="1198364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creatDate</a:t>
                      </a:r>
                      <a:endParaRPr lang="en-US" dirty="0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1991918" y="5238089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2043461" y="5622116"/>
                    <a:ext cx="1133518" cy="39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getName</a:t>
                    </a:r>
                    <a:endParaRPr lang="en-US" dirty="0"/>
                  </a:p>
                </p:txBody>
              </p:sp>
            </p:grpSp>
            <p:sp>
              <p:nvSpPr>
                <p:cNvPr id="54" name="TextBox 53"/>
                <p:cNvSpPr txBox="1"/>
                <p:nvPr/>
              </p:nvSpPr>
              <p:spPr>
                <a:xfrm>
                  <a:off x="1991918" y="2622022"/>
                  <a:ext cx="86178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38" name="Group 10"/>
            <p:cNvGrpSpPr>
              <a:grpSpLocks noChangeAspect="1"/>
            </p:cNvGrpSpPr>
            <p:nvPr/>
          </p:nvGrpSpPr>
          <p:grpSpPr bwMode="auto">
            <a:xfrm>
              <a:off x="5997436" y="1095029"/>
              <a:ext cx="715498" cy="777124"/>
              <a:chOff x="2942" y="1185"/>
              <a:chExt cx="1788" cy="1942"/>
            </a:xfrm>
            <a:solidFill>
              <a:schemeClr val="accent4"/>
            </a:solidFill>
          </p:grpSpPr>
          <p:sp>
            <p:nvSpPr>
              <p:cNvPr id="44" name="Freeform 12"/>
              <p:cNvSpPr>
                <a:spLocks noEditPoints="1"/>
              </p:cNvSpPr>
              <p:nvPr/>
            </p:nvSpPr>
            <p:spPr bwMode="auto">
              <a:xfrm>
                <a:off x="3414" y="2132"/>
                <a:ext cx="526" cy="524"/>
              </a:xfrm>
              <a:custGeom>
                <a:avLst/>
                <a:gdLst>
                  <a:gd name="T0" fmla="*/ 476 w 1051"/>
                  <a:gd name="T1" fmla="*/ 196 h 1049"/>
                  <a:gd name="T2" fmla="*/ 385 w 1051"/>
                  <a:gd name="T3" fmla="*/ 224 h 1049"/>
                  <a:gd name="T4" fmla="*/ 308 w 1051"/>
                  <a:gd name="T5" fmla="*/ 274 h 1049"/>
                  <a:gd name="T6" fmla="*/ 246 w 1051"/>
                  <a:gd name="T7" fmla="*/ 344 h 1049"/>
                  <a:gd name="T8" fmla="*/ 207 w 1051"/>
                  <a:gd name="T9" fmla="*/ 429 h 1049"/>
                  <a:gd name="T10" fmla="*/ 193 w 1051"/>
                  <a:gd name="T11" fmla="*/ 525 h 1049"/>
                  <a:gd name="T12" fmla="*/ 207 w 1051"/>
                  <a:gd name="T13" fmla="*/ 621 h 1049"/>
                  <a:gd name="T14" fmla="*/ 246 w 1051"/>
                  <a:gd name="T15" fmla="*/ 706 h 1049"/>
                  <a:gd name="T16" fmla="*/ 308 w 1051"/>
                  <a:gd name="T17" fmla="*/ 776 h 1049"/>
                  <a:gd name="T18" fmla="*/ 385 w 1051"/>
                  <a:gd name="T19" fmla="*/ 826 h 1049"/>
                  <a:gd name="T20" fmla="*/ 476 w 1051"/>
                  <a:gd name="T21" fmla="*/ 854 h 1049"/>
                  <a:gd name="T22" fmla="*/ 574 w 1051"/>
                  <a:gd name="T23" fmla="*/ 854 h 1049"/>
                  <a:gd name="T24" fmla="*/ 666 w 1051"/>
                  <a:gd name="T25" fmla="*/ 826 h 1049"/>
                  <a:gd name="T26" fmla="*/ 744 w 1051"/>
                  <a:gd name="T27" fmla="*/ 776 h 1049"/>
                  <a:gd name="T28" fmla="*/ 805 w 1051"/>
                  <a:gd name="T29" fmla="*/ 706 h 1049"/>
                  <a:gd name="T30" fmla="*/ 844 w 1051"/>
                  <a:gd name="T31" fmla="*/ 621 h 1049"/>
                  <a:gd name="T32" fmla="*/ 859 w 1051"/>
                  <a:gd name="T33" fmla="*/ 525 h 1049"/>
                  <a:gd name="T34" fmla="*/ 844 w 1051"/>
                  <a:gd name="T35" fmla="*/ 429 h 1049"/>
                  <a:gd name="T36" fmla="*/ 805 w 1051"/>
                  <a:gd name="T37" fmla="*/ 344 h 1049"/>
                  <a:gd name="T38" fmla="*/ 744 w 1051"/>
                  <a:gd name="T39" fmla="*/ 274 h 1049"/>
                  <a:gd name="T40" fmla="*/ 666 w 1051"/>
                  <a:gd name="T41" fmla="*/ 224 h 1049"/>
                  <a:gd name="T42" fmla="*/ 574 w 1051"/>
                  <a:gd name="T43" fmla="*/ 196 h 1049"/>
                  <a:gd name="T44" fmla="*/ 526 w 1051"/>
                  <a:gd name="T45" fmla="*/ 0 h 1049"/>
                  <a:gd name="T46" fmla="*/ 645 w 1051"/>
                  <a:gd name="T47" fmla="*/ 14 h 1049"/>
                  <a:gd name="T48" fmla="*/ 757 w 1051"/>
                  <a:gd name="T49" fmla="*/ 53 h 1049"/>
                  <a:gd name="T50" fmla="*/ 854 w 1051"/>
                  <a:gd name="T51" fmla="*/ 116 h 1049"/>
                  <a:gd name="T52" fmla="*/ 936 w 1051"/>
                  <a:gd name="T53" fmla="*/ 198 h 1049"/>
                  <a:gd name="T54" fmla="*/ 997 w 1051"/>
                  <a:gd name="T55" fmla="*/ 295 h 1049"/>
                  <a:gd name="T56" fmla="*/ 1038 w 1051"/>
                  <a:gd name="T57" fmla="*/ 404 h 1049"/>
                  <a:gd name="T58" fmla="*/ 1051 w 1051"/>
                  <a:gd name="T59" fmla="*/ 525 h 1049"/>
                  <a:gd name="T60" fmla="*/ 1038 w 1051"/>
                  <a:gd name="T61" fmla="*/ 644 h 1049"/>
                  <a:gd name="T62" fmla="*/ 997 w 1051"/>
                  <a:gd name="T63" fmla="*/ 755 h 1049"/>
                  <a:gd name="T64" fmla="*/ 936 w 1051"/>
                  <a:gd name="T65" fmla="*/ 852 h 1049"/>
                  <a:gd name="T66" fmla="*/ 854 w 1051"/>
                  <a:gd name="T67" fmla="*/ 934 h 1049"/>
                  <a:gd name="T68" fmla="*/ 757 w 1051"/>
                  <a:gd name="T69" fmla="*/ 995 h 1049"/>
                  <a:gd name="T70" fmla="*/ 645 w 1051"/>
                  <a:gd name="T71" fmla="*/ 1036 h 1049"/>
                  <a:gd name="T72" fmla="*/ 526 w 1051"/>
                  <a:gd name="T73" fmla="*/ 1049 h 1049"/>
                  <a:gd name="T74" fmla="*/ 405 w 1051"/>
                  <a:gd name="T75" fmla="*/ 1036 h 1049"/>
                  <a:gd name="T76" fmla="*/ 295 w 1051"/>
                  <a:gd name="T77" fmla="*/ 995 h 1049"/>
                  <a:gd name="T78" fmla="*/ 198 w 1051"/>
                  <a:gd name="T79" fmla="*/ 934 h 1049"/>
                  <a:gd name="T80" fmla="*/ 116 w 1051"/>
                  <a:gd name="T81" fmla="*/ 852 h 1049"/>
                  <a:gd name="T82" fmla="*/ 54 w 1051"/>
                  <a:gd name="T83" fmla="*/ 755 h 1049"/>
                  <a:gd name="T84" fmla="*/ 14 w 1051"/>
                  <a:gd name="T85" fmla="*/ 644 h 1049"/>
                  <a:gd name="T86" fmla="*/ 0 w 1051"/>
                  <a:gd name="T87" fmla="*/ 525 h 1049"/>
                  <a:gd name="T88" fmla="*/ 14 w 1051"/>
                  <a:gd name="T89" fmla="*/ 404 h 1049"/>
                  <a:gd name="T90" fmla="*/ 54 w 1051"/>
                  <a:gd name="T91" fmla="*/ 295 h 1049"/>
                  <a:gd name="T92" fmla="*/ 116 w 1051"/>
                  <a:gd name="T93" fmla="*/ 198 h 1049"/>
                  <a:gd name="T94" fmla="*/ 198 w 1051"/>
                  <a:gd name="T95" fmla="*/ 116 h 1049"/>
                  <a:gd name="T96" fmla="*/ 295 w 1051"/>
                  <a:gd name="T97" fmla="*/ 53 h 1049"/>
                  <a:gd name="T98" fmla="*/ 405 w 1051"/>
                  <a:gd name="T99" fmla="*/ 14 h 1049"/>
                  <a:gd name="T100" fmla="*/ 526 w 1051"/>
                  <a:gd name="T101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1" h="1049">
                    <a:moveTo>
                      <a:pt x="526" y="193"/>
                    </a:moveTo>
                    <a:lnTo>
                      <a:pt x="476" y="196"/>
                    </a:lnTo>
                    <a:lnTo>
                      <a:pt x="430" y="207"/>
                    </a:lnTo>
                    <a:lnTo>
                      <a:pt x="385" y="224"/>
                    </a:lnTo>
                    <a:lnTo>
                      <a:pt x="345" y="246"/>
                    </a:lnTo>
                    <a:lnTo>
                      <a:pt x="308" y="274"/>
                    </a:lnTo>
                    <a:lnTo>
                      <a:pt x="275" y="306"/>
                    </a:lnTo>
                    <a:lnTo>
                      <a:pt x="246" y="344"/>
                    </a:lnTo>
                    <a:lnTo>
                      <a:pt x="224" y="384"/>
                    </a:lnTo>
                    <a:lnTo>
                      <a:pt x="207" y="429"/>
                    </a:lnTo>
                    <a:lnTo>
                      <a:pt x="197" y="475"/>
                    </a:lnTo>
                    <a:lnTo>
                      <a:pt x="193" y="525"/>
                    </a:lnTo>
                    <a:lnTo>
                      <a:pt x="197" y="573"/>
                    </a:lnTo>
                    <a:lnTo>
                      <a:pt x="207" y="621"/>
                    </a:lnTo>
                    <a:lnTo>
                      <a:pt x="224" y="664"/>
                    </a:lnTo>
                    <a:lnTo>
                      <a:pt x="246" y="706"/>
                    </a:lnTo>
                    <a:lnTo>
                      <a:pt x="275" y="742"/>
                    </a:lnTo>
                    <a:lnTo>
                      <a:pt x="308" y="776"/>
                    </a:lnTo>
                    <a:lnTo>
                      <a:pt x="345" y="804"/>
                    </a:lnTo>
                    <a:lnTo>
                      <a:pt x="385" y="826"/>
                    </a:lnTo>
                    <a:lnTo>
                      <a:pt x="430" y="843"/>
                    </a:lnTo>
                    <a:lnTo>
                      <a:pt x="476" y="854"/>
                    </a:lnTo>
                    <a:lnTo>
                      <a:pt x="526" y="857"/>
                    </a:lnTo>
                    <a:lnTo>
                      <a:pt x="574" y="854"/>
                    </a:lnTo>
                    <a:lnTo>
                      <a:pt x="622" y="843"/>
                    </a:lnTo>
                    <a:lnTo>
                      <a:pt x="666" y="826"/>
                    </a:lnTo>
                    <a:lnTo>
                      <a:pt x="707" y="804"/>
                    </a:lnTo>
                    <a:lnTo>
                      <a:pt x="744" y="776"/>
                    </a:lnTo>
                    <a:lnTo>
                      <a:pt x="777" y="742"/>
                    </a:lnTo>
                    <a:lnTo>
                      <a:pt x="805" y="706"/>
                    </a:lnTo>
                    <a:lnTo>
                      <a:pt x="828" y="664"/>
                    </a:lnTo>
                    <a:lnTo>
                      <a:pt x="844" y="621"/>
                    </a:lnTo>
                    <a:lnTo>
                      <a:pt x="855" y="573"/>
                    </a:lnTo>
                    <a:lnTo>
                      <a:pt x="859" y="525"/>
                    </a:lnTo>
                    <a:lnTo>
                      <a:pt x="855" y="475"/>
                    </a:lnTo>
                    <a:lnTo>
                      <a:pt x="844" y="429"/>
                    </a:lnTo>
                    <a:lnTo>
                      <a:pt x="828" y="384"/>
                    </a:lnTo>
                    <a:lnTo>
                      <a:pt x="805" y="344"/>
                    </a:lnTo>
                    <a:lnTo>
                      <a:pt x="777" y="306"/>
                    </a:lnTo>
                    <a:lnTo>
                      <a:pt x="744" y="274"/>
                    </a:lnTo>
                    <a:lnTo>
                      <a:pt x="707" y="246"/>
                    </a:lnTo>
                    <a:lnTo>
                      <a:pt x="666" y="224"/>
                    </a:lnTo>
                    <a:lnTo>
                      <a:pt x="622" y="207"/>
                    </a:lnTo>
                    <a:lnTo>
                      <a:pt x="574" y="196"/>
                    </a:lnTo>
                    <a:lnTo>
                      <a:pt x="526" y="193"/>
                    </a:lnTo>
                    <a:close/>
                    <a:moveTo>
                      <a:pt x="526" y="0"/>
                    </a:moveTo>
                    <a:lnTo>
                      <a:pt x="587" y="4"/>
                    </a:lnTo>
                    <a:lnTo>
                      <a:pt x="645" y="14"/>
                    </a:lnTo>
                    <a:lnTo>
                      <a:pt x="702" y="31"/>
                    </a:lnTo>
                    <a:lnTo>
                      <a:pt x="757" y="53"/>
                    </a:lnTo>
                    <a:lnTo>
                      <a:pt x="807" y="82"/>
                    </a:lnTo>
                    <a:lnTo>
                      <a:pt x="854" y="116"/>
                    </a:lnTo>
                    <a:lnTo>
                      <a:pt x="897" y="154"/>
                    </a:lnTo>
                    <a:lnTo>
                      <a:pt x="936" y="198"/>
                    </a:lnTo>
                    <a:lnTo>
                      <a:pt x="969" y="244"/>
                    </a:lnTo>
                    <a:lnTo>
                      <a:pt x="997" y="295"/>
                    </a:lnTo>
                    <a:lnTo>
                      <a:pt x="1020" y="348"/>
                    </a:lnTo>
                    <a:lnTo>
                      <a:pt x="1038" y="404"/>
                    </a:lnTo>
                    <a:lnTo>
                      <a:pt x="1047" y="464"/>
                    </a:lnTo>
                    <a:lnTo>
                      <a:pt x="1051" y="525"/>
                    </a:lnTo>
                    <a:lnTo>
                      <a:pt x="1047" y="585"/>
                    </a:lnTo>
                    <a:lnTo>
                      <a:pt x="1038" y="644"/>
                    </a:lnTo>
                    <a:lnTo>
                      <a:pt x="1020" y="701"/>
                    </a:lnTo>
                    <a:lnTo>
                      <a:pt x="997" y="755"/>
                    </a:lnTo>
                    <a:lnTo>
                      <a:pt x="969" y="805"/>
                    </a:lnTo>
                    <a:lnTo>
                      <a:pt x="936" y="852"/>
                    </a:lnTo>
                    <a:lnTo>
                      <a:pt x="897" y="895"/>
                    </a:lnTo>
                    <a:lnTo>
                      <a:pt x="854" y="934"/>
                    </a:lnTo>
                    <a:lnTo>
                      <a:pt x="807" y="967"/>
                    </a:lnTo>
                    <a:lnTo>
                      <a:pt x="757" y="995"/>
                    </a:lnTo>
                    <a:lnTo>
                      <a:pt x="702" y="1018"/>
                    </a:lnTo>
                    <a:lnTo>
                      <a:pt x="645" y="1036"/>
                    </a:lnTo>
                    <a:lnTo>
                      <a:pt x="587" y="1045"/>
                    </a:lnTo>
                    <a:lnTo>
                      <a:pt x="526" y="1049"/>
                    </a:lnTo>
                    <a:lnTo>
                      <a:pt x="464" y="1045"/>
                    </a:lnTo>
                    <a:lnTo>
                      <a:pt x="405" y="1036"/>
                    </a:lnTo>
                    <a:lnTo>
                      <a:pt x="348" y="1018"/>
                    </a:lnTo>
                    <a:lnTo>
                      <a:pt x="295" y="995"/>
                    </a:lnTo>
                    <a:lnTo>
                      <a:pt x="244" y="967"/>
                    </a:lnTo>
                    <a:lnTo>
                      <a:pt x="198" y="934"/>
                    </a:lnTo>
                    <a:lnTo>
                      <a:pt x="154" y="895"/>
                    </a:lnTo>
                    <a:lnTo>
                      <a:pt x="116" y="852"/>
                    </a:lnTo>
                    <a:lnTo>
                      <a:pt x="83" y="805"/>
                    </a:lnTo>
                    <a:lnTo>
                      <a:pt x="54" y="755"/>
                    </a:lnTo>
                    <a:lnTo>
                      <a:pt x="31" y="701"/>
                    </a:lnTo>
                    <a:lnTo>
                      <a:pt x="14" y="644"/>
                    </a:lnTo>
                    <a:lnTo>
                      <a:pt x="3" y="585"/>
                    </a:lnTo>
                    <a:lnTo>
                      <a:pt x="0" y="525"/>
                    </a:lnTo>
                    <a:lnTo>
                      <a:pt x="3" y="464"/>
                    </a:lnTo>
                    <a:lnTo>
                      <a:pt x="14" y="404"/>
                    </a:lnTo>
                    <a:lnTo>
                      <a:pt x="31" y="348"/>
                    </a:lnTo>
                    <a:lnTo>
                      <a:pt x="54" y="295"/>
                    </a:lnTo>
                    <a:lnTo>
                      <a:pt x="83" y="244"/>
                    </a:lnTo>
                    <a:lnTo>
                      <a:pt x="116" y="198"/>
                    </a:lnTo>
                    <a:lnTo>
                      <a:pt x="154" y="154"/>
                    </a:lnTo>
                    <a:lnTo>
                      <a:pt x="198" y="116"/>
                    </a:lnTo>
                    <a:lnTo>
                      <a:pt x="244" y="82"/>
                    </a:lnTo>
                    <a:lnTo>
                      <a:pt x="295" y="53"/>
                    </a:lnTo>
                    <a:lnTo>
                      <a:pt x="348" y="31"/>
                    </a:lnTo>
                    <a:lnTo>
                      <a:pt x="405" y="14"/>
                    </a:lnTo>
                    <a:lnTo>
                      <a:pt x="464" y="4"/>
                    </a:lnTo>
                    <a:lnTo>
                      <a:pt x="5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3"/>
              <p:cNvSpPr>
                <a:spLocks noEditPoints="1"/>
              </p:cNvSpPr>
              <p:nvPr/>
            </p:nvSpPr>
            <p:spPr bwMode="auto">
              <a:xfrm>
                <a:off x="2942" y="1185"/>
                <a:ext cx="1788" cy="1942"/>
              </a:xfrm>
              <a:custGeom>
                <a:avLst/>
                <a:gdLst>
                  <a:gd name="T0" fmla="*/ 1312 w 3576"/>
                  <a:gd name="T1" fmla="*/ 1380 h 3883"/>
                  <a:gd name="T2" fmla="*/ 867 w 3576"/>
                  <a:gd name="T3" fmla="*/ 1562 h 3883"/>
                  <a:gd name="T4" fmla="*/ 637 w 3576"/>
                  <a:gd name="T5" fmla="*/ 1447 h 3883"/>
                  <a:gd name="T6" fmla="*/ 623 w 3576"/>
                  <a:gd name="T7" fmla="*/ 1796 h 3883"/>
                  <a:gd name="T8" fmla="*/ 437 w 3576"/>
                  <a:gd name="T9" fmla="*/ 2238 h 3883"/>
                  <a:gd name="T10" fmla="*/ 193 w 3576"/>
                  <a:gd name="T11" fmla="*/ 2318 h 3883"/>
                  <a:gd name="T12" fmla="*/ 431 w 3576"/>
                  <a:gd name="T13" fmla="*/ 2575 h 3883"/>
                  <a:gd name="T14" fmla="*/ 612 w 3576"/>
                  <a:gd name="T15" fmla="*/ 3020 h 3883"/>
                  <a:gd name="T16" fmla="*/ 496 w 3576"/>
                  <a:gd name="T17" fmla="*/ 3249 h 3883"/>
                  <a:gd name="T18" fmla="*/ 847 w 3576"/>
                  <a:gd name="T19" fmla="*/ 3262 h 3883"/>
                  <a:gd name="T20" fmla="*/ 1290 w 3576"/>
                  <a:gd name="T21" fmla="*/ 3449 h 3883"/>
                  <a:gd name="T22" fmla="*/ 1369 w 3576"/>
                  <a:gd name="T23" fmla="*/ 3692 h 3883"/>
                  <a:gd name="T24" fmla="*/ 1627 w 3576"/>
                  <a:gd name="T25" fmla="*/ 3454 h 3883"/>
                  <a:gd name="T26" fmla="*/ 2073 w 3576"/>
                  <a:gd name="T27" fmla="*/ 3274 h 3883"/>
                  <a:gd name="T28" fmla="*/ 2303 w 3576"/>
                  <a:gd name="T29" fmla="*/ 3389 h 3883"/>
                  <a:gd name="T30" fmla="*/ 2317 w 3576"/>
                  <a:gd name="T31" fmla="*/ 3040 h 3883"/>
                  <a:gd name="T32" fmla="*/ 2503 w 3576"/>
                  <a:gd name="T33" fmla="*/ 2598 h 3883"/>
                  <a:gd name="T34" fmla="*/ 2747 w 3576"/>
                  <a:gd name="T35" fmla="*/ 2517 h 3883"/>
                  <a:gd name="T36" fmla="*/ 2509 w 3576"/>
                  <a:gd name="T37" fmla="*/ 2260 h 3883"/>
                  <a:gd name="T38" fmla="*/ 2151 w 3576"/>
                  <a:gd name="T39" fmla="*/ 2321 h 3883"/>
                  <a:gd name="T40" fmla="*/ 2055 w 3576"/>
                  <a:gd name="T41" fmla="*/ 2224 h 3883"/>
                  <a:gd name="T42" fmla="*/ 1711 w 3576"/>
                  <a:gd name="T43" fmla="*/ 1787 h 3883"/>
                  <a:gd name="T44" fmla="*/ 1529 w 3576"/>
                  <a:gd name="T45" fmla="*/ 1486 h 3883"/>
                  <a:gd name="T46" fmla="*/ 1848 w 3576"/>
                  <a:gd name="T47" fmla="*/ 219 h 3883"/>
                  <a:gd name="T48" fmla="*/ 1717 w 3576"/>
                  <a:gd name="T49" fmla="*/ 433 h 3883"/>
                  <a:gd name="T50" fmla="*/ 1816 w 3576"/>
                  <a:gd name="T51" fmla="*/ 1626 h 3883"/>
                  <a:gd name="T52" fmla="*/ 2200 w 3576"/>
                  <a:gd name="T53" fmla="*/ 1685 h 3883"/>
                  <a:gd name="T54" fmla="*/ 2748 w 3576"/>
                  <a:gd name="T55" fmla="*/ 1681 h 3883"/>
                  <a:gd name="T56" fmla="*/ 3285 w 3576"/>
                  <a:gd name="T57" fmla="*/ 1626 h 3883"/>
                  <a:gd name="T58" fmla="*/ 3384 w 3576"/>
                  <a:gd name="T59" fmla="*/ 433 h 3883"/>
                  <a:gd name="T60" fmla="*/ 3254 w 3576"/>
                  <a:gd name="T61" fmla="*/ 219 h 3883"/>
                  <a:gd name="T62" fmla="*/ 3197 w 3576"/>
                  <a:gd name="T63" fmla="*/ 4 h 3883"/>
                  <a:gd name="T64" fmla="*/ 3498 w 3576"/>
                  <a:gd name="T65" fmla="*/ 186 h 3883"/>
                  <a:gd name="T66" fmla="*/ 3572 w 3576"/>
                  <a:gd name="T67" fmla="*/ 1486 h 3883"/>
                  <a:gd name="T68" fmla="*/ 3390 w 3576"/>
                  <a:gd name="T69" fmla="*/ 1787 h 3883"/>
                  <a:gd name="T70" fmla="*/ 2635 w 3576"/>
                  <a:gd name="T71" fmla="*/ 1995 h 3883"/>
                  <a:gd name="T72" fmla="*/ 2926 w 3576"/>
                  <a:gd name="T73" fmla="*/ 2173 h 3883"/>
                  <a:gd name="T74" fmla="*/ 2891 w 3576"/>
                  <a:gd name="T75" fmla="*/ 2697 h 3883"/>
                  <a:gd name="T76" fmla="*/ 2567 w 3576"/>
                  <a:gd name="T77" fmla="*/ 2995 h 3883"/>
                  <a:gd name="T78" fmla="*/ 2672 w 3576"/>
                  <a:gd name="T79" fmla="*/ 3274 h 3883"/>
                  <a:gd name="T80" fmla="*/ 2292 w 3576"/>
                  <a:gd name="T81" fmla="*/ 3620 h 3883"/>
                  <a:gd name="T82" fmla="*/ 1909 w 3576"/>
                  <a:gd name="T83" fmla="*/ 3576 h 3883"/>
                  <a:gd name="T84" fmla="*/ 1714 w 3576"/>
                  <a:gd name="T85" fmla="*/ 3870 h 3883"/>
                  <a:gd name="T86" fmla="*/ 1190 w 3576"/>
                  <a:gd name="T87" fmla="*/ 3836 h 3883"/>
                  <a:gd name="T88" fmla="*/ 891 w 3576"/>
                  <a:gd name="T89" fmla="*/ 3512 h 3883"/>
                  <a:gd name="T90" fmla="*/ 606 w 3576"/>
                  <a:gd name="T91" fmla="*/ 3616 h 3883"/>
                  <a:gd name="T92" fmla="*/ 264 w 3576"/>
                  <a:gd name="T93" fmla="*/ 3238 h 3883"/>
                  <a:gd name="T94" fmla="*/ 309 w 3576"/>
                  <a:gd name="T95" fmla="*/ 2856 h 3883"/>
                  <a:gd name="T96" fmla="*/ 13 w 3576"/>
                  <a:gd name="T97" fmla="*/ 2661 h 3883"/>
                  <a:gd name="T98" fmla="*/ 47 w 3576"/>
                  <a:gd name="T99" fmla="*/ 2139 h 3883"/>
                  <a:gd name="T100" fmla="*/ 372 w 3576"/>
                  <a:gd name="T101" fmla="*/ 1840 h 3883"/>
                  <a:gd name="T102" fmla="*/ 265 w 3576"/>
                  <a:gd name="T103" fmla="*/ 1568 h 3883"/>
                  <a:gd name="T104" fmla="*/ 626 w 3576"/>
                  <a:gd name="T105" fmla="*/ 1215 h 3883"/>
                  <a:gd name="T106" fmla="*/ 959 w 3576"/>
                  <a:gd name="T107" fmla="*/ 1289 h 3883"/>
                  <a:gd name="T108" fmla="*/ 1206 w 3576"/>
                  <a:gd name="T109" fmla="*/ 980 h 3883"/>
                  <a:gd name="T110" fmla="*/ 1539 w 3576"/>
                  <a:gd name="T111" fmla="*/ 326 h 3883"/>
                  <a:gd name="T112" fmla="*/ 1755 w 3576"/>
                  <a:gd name="T113" fmla="*/ 51 h 3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76" h="3883">
                    <a:moveTo>
                      <a:pt x="1369" y="1143"/>
                    </a:moveTo>
                    <a:lnTo>
                      <a:pt x="1369" y="1293"/>
                    </a:lnTo>
                    <a:lnTo>
                      <a:pt x="1367" y="1315"/>
                    </a:lnTo>
                    <a:lnTo>
                      <a:pt x="1360" y="1337"/>
                    </a:lnTo>
                    <a:lnTo>
                      <a:pt x="1347" y="1354"/>
                    </a:lnTo>
                    <a:lnTo>
                      <a:pt x="1331" y="1370"/>
                    </a:lnTo>
                    <a:lnTo>
                      <a:pt x="1312" y="1380"/>
                    </a:lnTo>
                    <a:lnTo>
                      <a:pt x="1290" y="1387"/>
                    </a:lnTo>
                    <a:lnTo>
                      <a:pt x="1214" y="1403"/>
                    </a:lnTo>
                    <a:lnTo>
                      <a:pt x="1141" y="1424"/>
                    </a:lnTo>
                    <a:lnTo>
                      <a:pt x="1068" y="1451"/>
                    </a:lnTo>
                    <a:lnTo>
                      <a:pt x="1000" y="1483"/>
                    </a:lnTo>
                    <a:lnTo>
                      <a:pt x="932" y="1520"/>
                    </a:lnTo>
                    <a:lnTo>
                      <a:pt x="867" y="1562"/>
                    </a:lnTo>
                    <a:lnTo>
                      <a:pt x="847" y="1573"/>
                    </a:lnTo>
                    <a:lnTo>
                      <a:pt x="825" y="1579"/>
                    </a:lnTo>
                    <a:lnTo>
                      <a:pt x="803" y="1580"/>
                    </a:lnTo>
                    <a:lnTo>
                      <a:pt x="782" y="1575"/>
                    </a:lnTo>
                    <a:lnTo>
                      <a:pt x="761" y="1566"/>
                    </a:lnTo>
                    <a:lnTo>
                      <a:pt x="744" y="1552"/>
                    </a:lnTo>
                    <a:lnTo>
                      <a:pt x="637" y="1447"/>
                    </a:lnTo>
                    <a:lnTo>
                      <a:pt x="496" y="1587"/>
                    </a:lnTo>
                    <a:lnTo>
                      <a:pt x="602" y="1694"/>
                    </a:lnTo>
                    <a:lnTo>
                      <a:pt x="616" y="1711"/>
                    </a:lnTo>
                    <a:lnTo>
                      <a:pt x="625" y="1731"/>
                    </a:lnTo>
                    <a:lnTo>
                      <a:pt x="630" y="1753"/>
                    </a:lnTo>
                    <a:lnTo>
                      <a:pt x="629" y="1775"/>
                    </a:lnTo>
                    <a:lnTo>
                      <a:pt x="623" y="1796"/>
                    </a:lnTo>
                    <a:lnTo>
                      <a:pt x="612" y="1816"/>
                    </a:lnTo>
                    <a:lnTo>
                      <a:pt x="570" y="1881"/>
                    </a:lnTo>
                    <a:lnTo>
                      <a:pt x="533" y="1948"/>
                    </a:lnTo>
                    <a:lnTo>
                      <a:pt x="501" y="2017"/>
                    </a:lnTo>
                    <a:lnTo>
                      <a:pt x="475" y="2089"/>
                    </a:lnTo>
                    <a:lnTo>
                      <a:pt x="453" y="2163"/>
                    </a:lnTo>
                    <a:lnTo>
                      <a:pt x="437" y="2238"/>
                    </a:lnTo>
                    <a:lnTo>
                      <a:pt x="431" y="2260"/>
                    </a:lnTo>
                    <a:lnTo>
                      <a:pt x="419" y="2280"/>
                    </a:lnTo>
                    <a:lnTo>
                      <a:pt x="404" y="2295"/>
                    </a:lnTo>
                    <a:lnTo>
                      <a:pt x="386" y="2308"/>
                    </a:lnTo>
                    <a:lnTo>
                      <a:pt x="365" y="2315"/>
                    </a:lnTo>
                    <a:lnTo>
                      <a:pt x="342" y="2318"/>
                    </a:lnTo>
                    <a:lnTo>
                      <a:pt x="193" y="2318"/>
                    </a:lnTo>
                    <a:lnTo>
                      <a:pt x="193" y="2517"/>
                    </a:lnTo>
                    <a:lnTo>
                      <a:pt x="342" y="2517"/>
                    </a:lnTo>
                    <a:lnTo>
                      <a:pt x="365" y="2521"/>
                    </a:lnTo>
                    <a:lnTo>
                      <a:pt x="386" y="2528"/>
                    </a:lnTo>
                    <a:lnTo>
                      <a:pt x="404" y="2540"/>
                    </a:lnTo>
                    <a:lnTo>
                      <a:pt x="419" y="2556"/>
                    </a:lnTo>
                    <a:lnTo>
                      <a:pt x="431" y="2575"/>
                    </a:lnTo>
                    <a:lnTo>
                      <a:pt x="437" y="2598"/>
                    </a:lnTo>
                    <a:lnTo>
                      <a:pt x="453" y="2673"/>
                    </a:lnTo>
                    <a:lnTo>
                      <a:pt x="475" y="2747"/>
                    </a:lnTo>
                    <a:lnTo>
                      <a:pt x="501" y="2817"/>
                    </a:lnTo>
                    <a:lnTo>
                      <a:pt x="533" y="2887"/>
                    </a:lnTo>
                    <a:lnTo>
                      <a:pt x="570" y="2955"/>
                    </a:lnTo>
                    <a:lnTo>
                      <a:pt x="612" y="3020"/>
                    </a:lnTo>
                    <a:lnTo>
                      <a:pt x="623" y="3040"/>
                    </a:lnTo>
                    <a:lnTo>
                      <a:pt x="629" y="3061"/>
                    </a:lnTo>
                    <a:lnTo>
                      <a:pt x="630" y="3083"/>
                    </a:lnTo>
                    <a:lnTo>
                      <a:pt x="625" y="3105"/>
                    </a:lnTo>
                    <a:lnTo>
                      <a:pt x="616" y="3125"/>
                    </a:lnTo>
                    <a:lnTo>
                      <a:pt x="602" y="3142"/>
                    </a:lnTo>
                    <a:lnTo>
                      <a:pt x="496" y="3249"/>
                    </a:lnTo>
                    <a:lnTo>
                      <a:pt x="637" y="3389"/>
                    </a:lnTo>
                    <a:lnTo>
                      <a:pt x="744" y="3284"/>
                    </a:lnTo>
                    <a:lnTo>
                      <a:pt x="761" y="3270"/>
                    </a:lnTo>
                    <a:lnTo>
                      <a:pt x="782" y="3261"/>
                    </a:lnTo>
                    <a:lnTo>
                      <a:pt x="803" y="3256"/>
                    </a:lnTo>
                    <a:lnTo>
                      <a:pt x="825" y="3257"/>
                    </a:lnTo>
                    <a:lnTo>
                      <a:pt x="847" y="3262"/>
                    </a:lnTo>
                    <a:lnTo>
                      <a:pt x="867" y="3274"/>
                    </a:lnTo>
                    <a:lnTo>
                      <a:pt x="932" y="3315"/>
                    </a:lnTo>
                    <a:lnTo>
                      <a:pt x="998" y="3353"/>
                    </a:lnTo>
                    <a:lnTo>
                      <a:pt x="1068" y="3385"/>
                    </a:lnTo>
                    <a:lnTo>
                      <a:pt x="1141" y="3411"/>
                    </a:lnTo>
                    <a:lnTo>
                      <a:pt x="1214" y="3432"/>
                    </a:lnTo>
                    <a:lnTo>
                      <a:pt x="1290" y="3449"/>
                    </a:lnTo>
                    <a:lnTo>
                      <a:pt x="1312" y="3454"/>
                    </a:lnTo>
                    <a:lnTo>
                      <a:pt x="1331" y="3466"/>
                    </a:lnTo>
                    <a:lnTo>
                      <a:pt x="1347" y="3480"/>
                    </a:lnTo>
                    <a:lnTo>
                      <a:pt x="1360" y="3499"/>
                    </a:lnTo>
                    <a:lnTo>
                      <a:pt x="1367" y="3519"/>
                    </a:lnTo>
                    <a:lnTo>
                      <a:pt x="1369" y="3543"/>
                    </a:lnTo>
                    <a:lnTo>
                      <a:pt x="1369" y="3692"/>
                    </a:lnTo>
                    <a:lnTo>
                      <a:pt x="1569" y="3692"/>
                    </a:lnTo>
                    <a:lnTo>
                      <a:pt x="1569" y="3543"/>
                    </a:lnTo>
                    <a:lnTo>
                      <a:pt x="1573" y="3519"/>
                    </a:lnTo>
                    <a:lnTo>
                      <a:pt x="1580" y="3499"/>
                    </a:lnTo>
                    <a:lnTo>
                      <a:pt x="1592" y="3480"/>
                    </a:lnTo>
                    <a:lnTo>
                      <a:pt x="1608" y="3466"/>
                    </a:lnTo>
                    <a:lnTo>
                      <a:pt x="1627" y="3454"/>
                    </a:lnTo>
                    <a:lnTo>
                      <a:pt x="1650" y="3449"/>
                    </a:lnTo>
                    <a:lnTo>
                      <a:pt x="1726" y="3432"/>
                    </a:lnTo>
                    <a:lnTo>
                      <a:pt x="1799" y="3411"/>
                    </a:lnTo>
                    <a:lnTo>
                      <a:pt x="1871" y="3385"/>
                    </a:lnTo>
                    <a:lnTo>
                      <a:pt x="1940" y="3353"/>
                    </a:lnTo>
                    <a:lnTo>
                      <a:pt x="2008" y="3315"/>
                    </a:lnTo>
                    <a:lnTo>
                      <a:pt x="2073" y="3274"/>
                    </a:lnTo>
                    <a:lnTo>
                      <a:pt x="2093" y="3262"/>
                    </a:lnTo>
                    <a:lnTo>
                      <a:pt x="2114" y="3257"/>
                    </a:lnTo>
                    <a:lnTo>
                      <a:pt x="2137" y="3256"/>
                    </a:lnTo>
                    <a:lnTo>
                      <a:pt x="2158" y="3261"/>
                    </a:lnTo>
                    <a:lnTo>
                      <a:pt x="2178" y="3270"/>
                    </a:lnTo>
                    <a:lnTo>
                      <a:pt x="2196" y="3284"/>
                    </a:lnTo>
                    <a:lnTo>
                      <a:pt x="2303" y="3389"/>
                    </a:lnTo>
                    <a:lnTo>
                      <a:pt x="2444" y="3249"/>
                    </a:lnTo>
                    <a:lnTo>
                      <a:pt x="2338" y="3142"/>
                    </a:lnTo>
                    <a:lnTo>
                      <a:pt x="2324" y="3125"/>
                    </a:lnTo>
                    <a:lnTo>
                      <a:pt x="2314" y="3105"/>
                    </a:lnTo>
                    <a:lnTo>
                      <a:pt x="2310" y="3083"/>
                    </a:lnTo>
                    <a:lnTo>
                      <a:pt x="2311" y="3061"/>
                    </a:lnTo>
                    <a:lnTo>
                      <a:pt x="2317" y="3040"/>
                    </a:lnTo>
                    <a:lnTo>
                      <a:pt x="2327" y="3020"/>
                    </a:lnTo>
                    <a:lnTo>
                      <a:pt x="2369" y="2955"/>
                    </a:lnTo>
                    <a:lnTo>
                      <a:pt x="2407" y="2887"/>
                    </a:lnTo>
                    <a:lnTo>
                      <a:pt x="2439" y="2817"/>
                    </a:lnTo>
                    <a:lnTo>
                      <a:pt x="2465" y="2747"/>
                    </a:lnTo>
                    <a:lnTo>
                      <a:pt x="2486" y="2673"/>
                    </a:lnTo>
                    <a:lnTo>
                      <a:pt x="2503" y="2598"/>
                    </a:lnTo>
                    <a:lnTo>
                      <a:pt x="2509" y="2575"/>
                    </a:lnTo>
                    <a:lnTo>
                      <a:pt x="2521" y="2556"/>
                    </a:lnTo>
                    <a:lnTo>
                      <a:pt x="2535" y="2540"/>
                    </a:lnTo>
                    <a:lnTo>
                      <a:pt x="2554" y="2528"/>
                    </a:lnTo>
                    <a:lnTo>
                      <a:pt x="2575" y="2521"/>
                    </a:lnTo>
                    <a:lnTo>
                      <a:pt x="2598" y="2517"/>
                    </a:lnTo>
                    <a:lnTo>
                      <a:pt x="2747" y="2517"/>
                    </a:lnTo>
                    <a:lnTo>
                      <a:pt x="2747" y="2318"/>
                    </a:lnTo>
                    <a:lnTo>
                      <a:pt x="2598" y="2318"/>
                    </a:lnTo>
                    <a:lnTo>
                      <a:pt x="2575" y="2315"/>
                    </a:lnTo>
                    <a:lnTo>
                      <a:pt x="2554" y="2308"/>
                    </a:lnTo>
                    <a:lnTo>
                      <a:pt x="2535" y="2295"/>
                    </a:lnTo>
                    <a:lnTo>
                      <a:pt x="2521" y="2280"/>
                    </a:lnTo>
                    <a:lnTo>
                      <a:pt x="2509" y="2260"/>
                    </a:lnTo>
                    <a:lnTo>
                      <a:pt x="2503" y="2238"/>
                    </a:lnTo>
                    <a:lnTo>
                      <a:pt x="2490" y="2175"/>
                    </a:lnTo>
                    <a:lnTo>
                      <a:pt x="2472" y="2112"/>
                    </a:lnTo>
                    <a:lnTo>
                      <a:pt x="2208" y="2302"/>
                    </a:lnTo>
                    <a:lnTo>
                      <a:pt x="2190" y="2313"/>
                    </a:lnTo>
                    <a:lnTo>
                      <a:pt x="2171" y="2319"/>
                    </a:lnTo>
                    <a:lnTo>
                      <a:pt x="2151" y="2321"/>
                    </a:lnTo>
                    <a:lnTo>
                      <a:pt x="2128" y="2318"/>
                    </a:lnTo>
                    <a:lnTo>
                      <a:pt x="2107" y="2310"/>
                    </a:lnTo>
                    <a:lnTo>
                      <a:pt x="2089" y="2299"/>
                    </a:lnTo>
                    <a:lnTo>
                      <a:pt x="2075" y="2283"/>
                    </a:lnTo>
                    <a:lnTo>
                      <a:pt x="2064" y="2266"/>
                    </a:lnTo>
                    <a:lnTo>
                      <a:pt x="2057" y="2245"/>
                    </a:lnTo>
                    <a:lnTo>
                      <a:pt x="2055" y="2224"/>
                    </a:lnTo>
                    <a:lnTo>
                      <a:pt x="2055" y="1864"/>
                    </a:lnTo>
                    <a:lnTo>
                      <a:pt x="1958" y="1864"/>
                    </a:lnTo>
                    <a:lnTo>
                      <a:pt x="1905" y="1860"/>
                    </a:lnTo>
                    <a:lnTo>
                      <a:pt x="1851" y="1851"/>
                    </a:lnTo>
                    <a:lnTo>
                      <a:pt x="1802" y="1835"/>
                    </a:lnTo>
                    <a:lnTo>
                      <a:pt x="1755" y="1813"/>
                    </a:lnTo>
                    <a:lnTo>
                      <a:pt x="1711" y="1787"/>
                    </a:lnTo>
                    <a:lnTo>
                      <a:pt x="1671" y="1755"/>
                    </a:lnTo>
                    <a:lnTo>
                      <a:pt x="1634" y="1718"/>
                    </a:lnTo>
                    <a:lnTo>
                      <a:pt x="1603" y="1678"/>
                    </a:lnTo>
                    <a:lnTo>
                      <a:pt x="1576" y="1634"/>
                    </a:lnTo>
                    <a:lnTo>
                      <a:pt x="1554" y="1587"/>
                    </a:lnTo>
                    <a:lnTo>
                      <a:pt x="1539" y="1538"/>
                    </a:lnTo>
                    <a:lnTo>
                      <a:pt x="1529" y="1486"/>
                    </a:lnTo>
                    <a:lnTo>
                      <a:pt x="1526" y="1431"/>
                    </a:lnTo>
                    <a:lnTo>
                      <a:pt x="1526" y="1143"/>
                    </a:lnTo>
                    <a:lnTo>
                      <a:pt x="1369" y="1143"/>
                    </a:lnTo>
                    <a:close/>
                    <a:moveTo>
                      <a:pt x="1958" y="191"/>
                    </a:moveTo>
                    <a:lnTo>
                      <a:pt x="1919" y="195"/>
                    </a:lnTo>
                    <a:lnTo>
                      <a:pt x="1882" y="204"/>
                    </a:lnTo>
                    <a:lnTo>
                      <a:pt x="1848" y="219"/>
                    </a:lnTo>
                    <a:lnTo>
                      <a:pt x="1816" y="239"/>
                    </a:lnTo>
                    <a:lnTo>
                      <a:pt x="1788" y="262"/>
                    </a:lnTo>
                    <a:lnTo>
                      <a:pt x="1764" y="291"/>
                    </a:lnTo>
                    <a:lnTo>
                      <a:pt x="1745" y="323"/>
                    </a:lnTo>
                    <a:lnTo>
                      <a:pt x="1729" y="357"/>
                    </a:lnTo>
                    <a:lnTo>
                      <a:pt x="1721" y="394"/>
                    </a:lnTo>
                    <a:lnTo>
                      <a:pt x="1717" y="433"/>
                    </a:lnTo>
                    <a:lnTo>
                      <a:pt x="1717" y="1431"/>
                    </a:lnTo>
                    <a:lnTo>
                      <a:pt x="1721" y="1470"/>
                    </a:lnTo>
                    <a:lnTo>
                      <a:pt x="1729" y="1508"/>
                    </a:lnTo>
                    <a:lnTo>
                      <a:pt x="1745" y="1542"/>
                    </a:lnTo>
                    <a:lnTo>
                      <a:pt x="1764" y="1574"/>
                    </a:lnTo>
                    <a:lnTo>
                      <a:pt x="1788" y="1601"/>
                    </a:lnTo>
                    <a:lnTo>
                      <a:pt x="1816" y="1626"/>
                    </a:lnTo>
                    <a:lnTo>
                      <a:pt x="1848" y="1645"/>
                    </a:lnTo>
                    <a:lnTo>
                      <a:pt x="1882" y="1660"/>
                    </a:lnTo>
                    <a:lnTo>
                      <a:pt x="1919" y="1669"/>
                    </a:lnTo>
                    <a:lnTo>
                      <a:pt x="1958" y="1672"/>
                    </a:lnTo>
                    <a:lnTo>
                      <a:pt x="2151" y="1672"/>
                    </a:lnTo>
                    <a:lnTo>
                      <a:pt x="2177" y="1676"/>
                    </a:lnTo>
                    <a:lnTo>
                      <a:pt x="2200" y="1685"/>
                    </a:lnTo>
                    <a:lnTo>
                      <a:pt x="2220" y="1701"/>
                    </a:lnTo>
                    <a:lnTo>
                      <a:pt x="2234" y="1720"/>
                    </a:lnTo>
                    <a:lnTo>
                      <a:pt x="2243" y="1743"/>
                    </a:lnTo>
                    <a:lnTo>
                      <a:pt x="2247" y="1768"/>
                    </a:lnTo>
                    <a:lnTo>
                      <a:pt x="2247" y="2037"/>
                    </a:lnTo>
                    <a:lnTo>
                      <a:pt x="2730" y="1690"/>
                    </a:lnTo>
                    <a:lnTo>
                      <a:pt x="2748" y="1681"/>
                    </a:lnTo>
                    <a:lnTo>
                      <a:pt x="2767" y="1675"/>
                    </a:lnTo>
                    <a:lnTo>
                      <a:pt x="2787" y="1672"/>
                    </a:lnTo>
                    <a:lnTo>
                      <a:pt x="3142" y="1672"/>
                    </a:lnTo>
                    <a:lnTo>
                      <a:pt x="3182" y="1669"/>
                    </a:lnTo>
                    <a:lnTo>
                      <a:pt x="3218" y="1660"/>
                    </a:lnTo>
                    <a:lnTo>
                      <a:pt x="3254" y="1645"/>
                    </a:lnTo>
                    <a:lnTo>
                      <a:pt x="3285" y="1626"/>
                    </a:lnTo>
                    <a:lnTo>
                      <a:pt x="3313" y="1601"/>
                    </a:lnTo>
                    <a:lnTo>
                      <a:pt x="3337" y="1574"/>
                    </a:lnTo>
                    <a:lnTo>
                      <a:pt x="3357" y="1542"/>
                    </a:lnTo>
                    <a:lnTo>
                      <a:pt x="3371" y="1508"/>
                    </a:lnTo>
                    <a:lnTo>
                      <a:pt x="3381" y="1470"/>
                    </a:lnTo>
                    <a:lnTo>
                      <a:pt x="3384" y="1431"/>
                    </a:lnTo>
                    <a:lnTo>
                      <a:pt x="3384" y="433"/>
                    </a:lnTo>
                    <a:lnTo>
                      <a:pt x="3381" y="394"/>
                    </a:lnTo>
                    <a:lnTo>
                      <a:pt x="3371" y="357"/>
                    </a:lnTo>
                    <a:lnTo>
                      <a:pt x="3357" y="323"/>
                    </a:lnTo>
                    <a:lnTo>
                      <a:pt x="3337" y="291"/>
                    </a:lnTo>
                    <a:lnTo>
                      <a:pt x="3313" y="262"/>
                    </a:lnTo>
                    <a:lnTo>
                      <a:pt x="3285" y="239"/>
                    </a:lnTo>
                    <a:lnTo>
                      <a:pt x="3254" y="219"/>
                    </a:lnTo>
                    <a:lnTo>
                      <a:pt x="3218" y="204"/>
                    </a:lnTo>
                    <a:lnTo>
                      <a:pt x="3182" y="195"/>
                    </a:lnTo>
                    <a:lnTo>
                      <a:pt x="3142" y="191"/>
                    </a:lnTo>
                    <a:lnTo>
                      <a:pt x="1958" y="191"/>
                    </a:lnTo>
                    <a:close/>
                    <a:moveTo>
                      <a:pt x="1958" y="0"/>
                    </a:moveTo>
                    <a:lnTo>
                      <a:pt x="3142" y="0"/>
                    </a:lnTo>
                    <a:lnTo>
                      <a:pt x="3197" y="4"/>
                    </a:lnTo>
                    <a:lnTo>
                      <a:pt x="3249" y="13"/>
                    </a:lnTo>
                    <a:lnTo>
                      <a:pt x="3299" y="30"/>
                    </a:lnTo>
                    <a:lnTo>
                      <a:pt x="3346" y="51"/>
                    </a:lnTo>
                    <a:lnTo>
                      <a:pt x="3390" y="78"/>
                    </a:lnTo>
                    <a:lnTo>
                      <a:pt x="3430" y="110"/>
                    </a:lnTo>
                    <a:lnTo>
                      <a:pt x="3467" y="145"/>
                    </a:lnTo>
                    <a:lnTo>
                      <a:pt x="3498" y="186"/>
                    </a:lnTo>
                    <a:lnTo>
                      <a:pt x="3525" y="229"/>
                    </a:lnTo>
                    <a:lnTo>
                      <a:pt x="3546" y="277"/>
                    </a:lnTo>
                    <a:lnTo>
                      <a:pt x="3563" y="326"/>
                    </a:lnTo>
                    <a:lnTo>
                      <a:pt x="3572" y="378"/>
                    </a:lnTo>
                    <a:lnTo>
                      <a:pt x="3576" y="433"/>
                    </a:lnTo>
                    <a:lnTo>
                      <a:pt x="3576" y="1431"/>
                    </a:lnTo>
                    <a:lnTo>
                      <a:pt x="3572" y="1486"/>
                    </a:lnTo>
                    <a:lnTo>
                      <a:pt x="3563" y="1538"/>
                    </a:lnTo>
                    <a:lnTo>
                      <a:pt x="3546" y="1587"/>
                    </a:lnTo>
                    <a:lnTo>
                      <a:pt x="3525" y="1634"/>
                    </a:lnTo>
                    <a:lnTo>
                      <a:pt x="3498" y="1678"/>
                    </a:lnTo>
                    <a:lnTo>
                      <a:pt x="3467" y="1718"/>
                    </a:lnTo>
                    <a:lnTo>
                      <a:pt x="3430" y="1755"/>
                    </a:lnTo>
                    <a:lnTo>
                      <a:pt x="3390" y="1787"/>
                    </a:lnTo>
                    <a:lnTo>
                      <a:pt x="3346" y="1813"/>
                    </a:lnTo>
                    <a:lnTo>
                      <a:pt x="3299" y="1835"/>
                    </a:lnTo>
                    <a:lnTo>
                      <a:pt x="3249" y="1851"/>
                    </a:lnTo>
                    <a:lnTo>
                      <a:pt x="3197" y="1860"/>
                    </a:lnTo>
                    <a:lnTo>
                      <a:pt x="3142" y="1864"/>
                    </a:lnTo>
                    <a:lnTo>
                      <a:pt x="2818" y="1864"/>
                    </a:lnTo>
                    <a:lnTo>
                      <a:pt x="2635" y="1995"/>
                    </a:lnTo>
                    <a:lnTo>
                      <a:pt x="2657" y="2060"/>
                    </a:lnTo>
                    <a:lnTo>
                      <a:pt x="2676" y="2126"/>
                    </a:lnTo>
                    <a:lnTo>
                      <a:pt x="2843" y="2126"/>
                    </a:lnTo>
                    <a:lnTo>
                      <a:pt x="2869" y="2130"/>
                    </a:lnTo>
                    <a:lnTo>
                      <a:pt x="2891" y="2139"/>
                    </a:lnTo>
                    <a:lnTo>
                      <a:pt x="2911" y="2154"/>
                    </a:lnTo>
                    <a:lnTo>
                      <a:pt x="2926" y="2173"/>
                    </a:lnTo>
                    <a:lnTo>
                      <a:pt x="2936" y="2197"/>
                    </a:lnTo>
                    <a:lnTo>
                      <a:pt x="2940" y="2222"/>
                    </a:lnTo>
                    <a:lnTo>
                      <a:pt x="2940" y="2613"/>
                    </a:lnTo>
                    <a:lnTo>
                      <a:pt x="2936" y="2639"/>
                    </a:lnTo>
                    <a:lnTo>
                      <a:pt x="2926" y="2661"/>
                    </a:lnTo>
                    <a:lnTo>
                      <a:pt x="2911" y="2682"/>
                    </a:lnTo>
                    <a:lnTo>
                      <a:pt x="2891" y="2697"/>
                    </a:lnTo>
                    <a:lnTo>
                      <a:pt x="2869" y="2706"/>
                    </a:lnTo>
                    <a:lnTo>
                      <a:pt x="2843" y="2710"/>
                    </a:lnTo>
                    <a:lnTo>
                      <a:pt x="2676" y="2710"/>
                    </a:lnTo>
                    <a:lnTo>
                      <a:pt x="2656" y="2783"/>
                    </a:lnTo>
                    <a:lnTo>
                      <a:pt x="2631" y="2856"/>
                    </a:lnTo>
                    <a:lnTo>
                      <a:pt x="2601" y="2926"/>
                    </a:lnTo>
                    <a:lnTo>
                      <a:pt x="2567" y="2995"/>
                    </a:lnTo>
                    <a:lnTo>
                      <a:pt x="2529" y="3062"/>
                    </a:lnTo>
                    <a:lnTo>
                      <a:pt x="2647" y="3180"/>
                    </a:lnTo>
                    <a:lnTo>
                      <a:pt x="2659" y="3196"/>
                    </a:lnTo>
                    <a:lnTo>
                      <a:pt x="2669" y="3212"/>
                    </a:lnTo>
                    <a:lnTo>
                      <a:pt x="2673" y="3230"/>
                    </a:lnTo>
                    <a:lnTo>
                      <a:pt x="2676" y="3249"/>
                    </a:lnTo>
                    <a:lnTo>
                      <a:pt x="2672" y="3274"/>
                    </a:lnTo>
                    <a:lnTo>
                      <a:pt x="2663" y="3296"/>
                    </a:lnTo>
                    <a:lnTo>
                      <a:pt x="2647" y="3316"/>
                    </a:lnTo>
                    <a:lnTo>
                      <a:pt x="2370" y="3593"/>
                    </a:lnTo>
                    <a:lnTo>
                      <a:pt x="2352" y="3607"/>
                    </a:lnTo>
                    <a:lnTo>
                      <a:pt x="2333" y="3616"/>
                    </a:lnTo>
                    <a:lnTo>
                      <a:pt x="2313" y="3620"/>
                    </a:lnTo>
                    <a:lnTo>
                      <a:pt x="2292" y="3620"/>
                    </a:lnTo>
                    <a:lnTo>
                      <a:pt x="2271" y="3616"/>
                    </a:lnTo>
                    <a:lnTo>
                      <a:pt x="2252" y="3607"/>
                    </a:lnTo>
                    <a:lnTo>
                      <a:pt x="2234" y="3593"/>
                    </a:lnTo>
                    <a:lnTo>
                      <a:pt x="2115" y="3475"/>
                    </a:lnTo>
                    <a:lnTo>
                      <a:pt x="2049" y="3512"/>
                    </a:lnTo>
                    <a:lnTo>
                      <a:pt x="1979" y="3547"/>
                    </a:lnTo>
                    <a:lnTo>
                      <a:pt x="1909" y="3576"/>
                    </a:lnTo>
                    <a:lnTo>
                      <a:pt x="1836" y="3601"/>
                    </a:lnTo>
                    <a:lnTo>
                      <a:pt x="1762" y="3621"/>
                    </a:lnTo>
                    <a:lnTo>
                      <a:pt x="1762" y="3788"/>
                    </a:lnTo>
                    <a:lnTo>
                      <a:pt x="1759" y="3814"/>
                    </a:lnTo>
                    <a:lnTo>
                      <a:pt x="1749" y="3836"/>
                    </a:lnTo>
                    <a:lnTo>
                      <a:pt x="1734" y="3856"/>
                    </a:lnTo>
                    <a:lnTo>
                      <a:pt x="1714" y="3870"/>
                    </a:lnTo>
                    <a:lnTo>
                      <a:pt x="1691" y="3881"/>
                    </a:lnTo>
                    <a:lnTo>
                      <a:pt x="1666" y="3883"/>
                    </a:lnTo>
                    <a:lnTo>
                      <a:pt x="1273" y="3883"/>
                    </a:lnTo>
                    <a:lnTo>
                      <a:pt x="1248" y="3881"/>
                    </a:lnTo>
                    <a:lnTo>
                      <a:pt x="1225" y="3870"/>
                    </a:lnTo>
                    <a:lnTo>
                      <a:pt x="1206" y="3856"/>
                    </a:lnTo>
                    <a:lnTo>
                      <a:pt x="1190" y="3836"/>
                    </a:lnTo>
                    <a:lnTo>
                      <a:pt x="1181" y="3814"/>
                    </a:lnTo>
                    <a:lnTo>
                      <a:pt x="1177" y="3788"/>
                    </a:lnTo>
                    <a:lnTo>
                      <a:pt x="1177" y="3621"/>
                    </a:lnTo>
                    <a:lnTo>
                      <a:pt x="1103" y="3601"/>
                    </a:lnTo>
                    <a:lnTo>
                      <a:pt x="1030" y="3576"/>
                    </a:lnTo>
                    <a:lnTo>
                      <a:pt x="959" y="3547"/>
                    </a:lnTo>
                    <a:lnTo>
                      <a:pt x="891" y="3512"/>
                    </a:lnTo>
                    <a:lnTo>
                      <a:pt x="824" y="3475"/>
                    </a:lnTo>
                    <a:lnTo>
                      <a:pt x="705" y="3593"/>
                    </a:lnTo>
                    <a:lnTo>
                      <a:pt x="688" y="3607"/>
                    </a:lnTo>
                    <a:lnTo>
                      <a:pt x="668" y="3616"/>
                    </a:lnTo>
                    <a:lnTo>
                      <a:pt x="648" y="3620"/>
                    </a:lnTo>
                    <a:lnTo>
                      <a:pt x="626" y="3620"/>
                    </a:lnTo>
                    <a:lnTo>
                      <a:pt x="606" y="3616"/>
                    </a:lnTo>
                    <a:lnTo>
                      <a:pt x="586" y="3607"/>
                    </a:lnTo>
                    <a:lnTo>
                      <a:pt x="570" y="3593"/>
                    </a:lnTo>
                    <a:lnTo>
                      <a:pt x="291" y="3316"/>
                    </a:lnTo>
                    <a:lnTo>
                      <a:pt x="278" y="3298"/>
                    </a:lnTo>
                    <a:lnTo>
                      <a:pt x="269" y="3280"/>
                    </a:lnTo>
                    <a:lnTo>
                      <a:pt x="264" y="3258"/>
                    </a:lnTo>
                    <a:lnTo>
                      <a:pt x="264" y="3238"/>
                    </a:lnTo>
                    <a:lnTo>
                      <a:pt x="269" y="3217"/>
                    </a:lnTo>
                    <a:lnTo>
                      <a:pt x="278" y="3198"/>
                    </a:lnTo>
                    <a:lnTo>
                      <a:pt x="291" y="3180"/>
                    </a:lnTo>
                    <a:lnTo>
                      <a:pt x="411" y="3062"/>
                    </a:lnTo>
                    <a:lnTo>
                      <a:pt x="372" y="2995"/>
                    </a:lnTo>
                    <a:lnTo>
                      <a:pt x="339" y="2926"/>
                    </a:lnTo>
                    <a:lnTo>
                      <a:pt x="309" y="2856"/>
                    </a:lnTo>
                    <a:lnTo>
                      <a:pt x="284" y="2783"/>
                    </a:lnTo>
                    <a:lnTo>
                      <a:pt x="264" y="2710"/>
                    </a:lnTo>
                    <a:lnTo>
                      <a:pt x="96" y="2710"/>
                    </a:lnTo>
                    <a:lnTo>
                      <a:pt x="71" y="2706"/>
                    </a:lnTo>
                    <a:lnTo>
                      <a:pt x="47" y="2697"/>
                    </a:lnTo>
                    <a:lnTo>
                      <a:pt x="28" y="2682"/>
                    </a:lnTo>
                    <a:lnTo>
                      <a:pt x="13" y="2661"/>
                    </a:lnTo>
                    <a:lnTo>
                      <a:pt x="3" y="2639"/>
                    </a:lnTo>
                    <a:lnTo>
                      <a:pt x="0" y="2613"/>
                    </a:lnTo>
                    <a:lnTo>
                      <a:pt x="0" y="2222"/>
                    </a:lnTo>
                    <a:lnTo>
                      <a:pt x="3" y="2197"/>
                    </a:lnTo>
                    <a:lnTo>
                      <a:pt x="13" y="2173"/>
                    </a:lnTo>
                    <a:lnTo>
                      <a:pt x="28" y="2154"/>
                    </a:lnTo>
                    <a:lnTo>
                      <a:pt x="47" y="2139"/>
                    </a:lnTo>
                    <a:lnTo>
                      <a:pt x="71" y="2130"/>
                    </a:lnTo>
                    <a:lnTo>
                      <a:pt x="96" y="2126"/>
                    </a:lnTo>
                    <a:lnTo>
                      <a:pt x="264" y="2126"/>
                    </a:lnTo>
                    <a:lnTo>
                      <a:pt x="284" y="2052"/>
                    </a:lnTo>
                    <a:lnTo>
                      <a:pt x="309" y="1980"/>
                    </a:lnTo>
                    <a:lnTo>
                      <a:pt x="339" y="1909"/>
                    </a:lnTo>
                    <a:lnTo>
                      <a:pt x="372" y="1840"/>
                    </a:lnTo>
                    <a:lnTo>
                      <a:pt x="411" y="1774"/>
                    </a:lnTo>
                    <a:lnTo>
                      <a:pt x="291" y="1655"/>
                    </a:lnTo>
                    <a:lnTo>
                      <a:pt x="279" y="1640"/>
                    </a:lnTo>
                    <a:lnTo>
                      <a:pt x="271" y="1624"/>
                    </a:lnTo>
                    <a:lnTo>
                      <a:pt x="265" y="1606"/>
                    </a:lnTo>
                    <a:lnTo>
                      <a:pt x="264" y="1587"/>
                    </a:lnTo>
                    <a:lnTo>
                      <a:pt x="265" y="1568"/>
                    </a:lnTo>
                    <a:lnTo>
                      <a:pt x="271" y="1551"/>
                    </a:lnTo>
                    <a:lnTo>
                      <a:pt x="279" y="1534"/>
                    </a:lnTo>
                    <a:lnTo>
                      <a:pt x="291" y="1520"/>
                    </a:lnTo>
                    <a:lnTo>
                      <a:pt x="570" y="1242"/>
                    </a:lnTo>
                    <a:lnTo>
                      <a:pt x="586" y="1229"/>
                    </a:lnTo>
                    <a:lnTo>
                      <a:pt x="606" y="1220"/>
                    </a:lnTo>
                    <a:lnTo>
                      <a:pt x="626" y="1215"/>
                    </a:lnTo>
                    <a:lnTo>
                      <a:pt x="648" y="1215"/>
                    </a:lnTo>
                    <a:lnTo>
                      <a:pt x="668" y="1220"/>
                    </a:lnTo>
                    <a:lnTo>
                      <a:pt x="688" y="1229"/>
                    </a:lnTo>
                    <a:lnTo>
                      <a:pt x="705" y="1242"/>
                    </a:lnTo>
                    <a:lnTo>
                      <a:pt x="824" y="1361"/>
                    </a:lnTo>
                    <a:lnTo>
                      <a:pt x="891" y="1322"/>
                    </a:lnTo>
                    <a:lnTo>
                      <a:pt x="959" y="1289"/>
                    </a:lnTo>
                    <a:lnTo>
                      <a:pt x="1030" y="1260"/>
                    </a:lnTo>
                    <a:lnTo>
                      <a:pt x="1103" y="1235"/>
                    </a:lnTo>
                    <a:lnTo>
                      <a:pt x="1177" y="1215"/>
                    </a:lnTo>
                    <a:lnTo>
                      <a:pt x="1177" y="1047"/>
                    </a:lnTo>
                    <a:lnTo>
                      <a:pt x="1181" y="1022"/>
                    </a:lnTo>
                    <a:lnTo>
                      <a:pt x="1190" y="999"/>
                    </a:lnTo>
                    <a:lnTo>
                      <a:pt x="1206" y="980"/>
                    </a:lnTo>
                    <a:lnTo>
                      <a:pt x="1225" y="964"/>
                    </a:lnTo>
                    <a:lnTo>
                      <a:pt x="1248" y="955"/>
                    </a:lnTo>
                    <a:lnTo>
                      <a:pt x="1273" y="951"/>
                    </a:lnTo>
                    <a:lnTo>
                      <a:pt x="1526" y="951"/>
                    </a:lnTo>
                    <a:lnTo>
                      <a:pt x="1526" y="433"/>
                    </a:lnTo>
                    <a:lnTo>
                      <a:pt x="1529" y="378"/>
                    </a:lnTo>
                    <a:lnTo>
                      <a:pt x="1539" y="326"/>
                    </a:lnTo>
                    <a:lnTo>
                      <a:pt x="1554" y="277"/>
                    </a:lnTo>
                    <a:lnTo>
                      <a:pt x="1576" y="229"/>
                    </a:lnTo>
                    <a:lnTo>
                      <a:pt x="1603" y="186"/>
                    </a:lnTo>
                    <a:lnTo>
                      <a:pt x="1634" y="145"/>
                    </a:lnTo>
                    <a:lnTo>
                      <a:pt x="1671" y="110"/>
                    </a:lnTo>
                    <a:lnTo>
                      <a:pt x="1711" y="78"/>
                    </a:lnTo>
                    <a:lnTo>
                      <a:pt x="1755" y="51"/>
                    </a:lnTo>
                    <a:lnTo>
                      <a:pt x="1802" y="30"/>
                    </a:lnTo>
                    <a:lnTo>
                      <a:pt x="1851" y="13"/>
                    </a:lnTo>
                    <a:lnTo>
                      <a:pt x="1905" y="4"/>
                    </a:lnTo>
                    <a:lnTo>
                      <a:pt x="19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011" y="1343"/>
                <a:ext cx="402" cy="477"/>
              </a:xfrm>
              <a:custGeom>
                <a:avLst/>
                <a:gdLst>
                  <a:gd name="T0" fmla="*/ 456 w 803"/>
                  <a:gd name="T1" fmla="*/ 3 h 953"/>
                  <a:gd name="T2" fmla="*/ 558 w 803"/>
                  <a:gd name="T3" fmla="*/ 30 h 953"/>
                  <a:gd name="T4" fmla="*/ 647 w 803"/>
                  <a:gd name="T5" fmla="*/ 82 h 953"/>
                  <a:gd name="T6" fmla="*/ 720 w 803"/>
                  <a:gd name="T7" fmla="*/ 156 h 953"/>
                  <a:gd name="T8" fmla="*/ 772 w 803"/>
                  <a:gd name="T9" fmla="*/ 244 h 953"/>
                  <a:gd name="T10" fmla="*/ 799 w 803"/>
                  <a:gd name="T11" fmla="*/ 346 h 953"/>
                  <a:gd name="T12" fmla="*/ 799 w 803"/>
                  <a:gd name="T13" fmla="*/ 449 h 953"/>
                  <a:gd name="T14" fmla="*/ 773 w 803"/>
                  <a:gd name="T15" fmla="*/ 542 h 953"/>
                  <a:gd name="T16" fmla="*/ 727 w 803"/>
                  <a:gd name="T17" fmla="*/ 632 h 953"/>
                  <a:gd name="T18" fmla="*/ 668 w 803"/>
                  <a:gd name="T19" fmla="*/ 715 h 953"/>
                  <a:gd name="T20" fmla="*/ 600 w 803"/>
                  <a:gd name="T21" fmla="*/ 793 h 953"/>
                  <a:gd name="T22" fmla="*/ 532 w 803"/>
                  <a:gd name="T23" fmla="*/ 863 h 953"/>
                  <a:gd name="T24" fmla="*/ 470 w 803"/>
                  <a:gd name="T25" fmla="*/ 925 h 953"/>
                  <a:gd name="T26" fmla="*/ 438 w 803"/>
                  <a:gd name="T27" fmla="*/ 946 h 953"/>
                  <a:gd name="T28" fmla="*/ 401 w 803"/>
                  <a:gd name="T29" fmla="*/ 953 h 953"/>
                  <a:gd name="T30" fmla="*/ 366 w 803"/>
                  <a:gd name="T31" fmla="*/ 946 h 953"/>
                  <a:gd name="T32" fmla="*/ 334 w 803"/>
                  <a:gd name="T33" fmla="*/ 925 h 953"/>
                  <a:gd name="T34" fmla="*/ 310 w 803"/>
                  <a:gd name="T35" fmla="*/ 888 h 953"/>
                  <a:gd name="T36" fmla="*/ 307 w 803"/>
                  <a:gd name="T37" fmla="*/ 847 h 953"/>
                  <a:gd name="T38" fmla="*/ 320 w 803"/>
                  <a:gd name="T39" fmla="*/ 807 h 953"/>
                  <a:gd name="T40" fmla="*/ 362 w 803"/>
                  <a:gd name="T41" fmla="*/ 761 h 953"/>
                  <a:gd name="T42" fmla="*/ 420 w 803"/>
                  <a:gd name="T43" fmla="*/ 703 h 953"/>
                  <a:gd name="T44" fmla="*/ 481 w 803"/>
                  <a:gd name="T45" fmla="*/ 638 h 953"/>
                  <a:gd name="T46" fmla="*/ 538 w 803"/>
                  <a:gd name="T47" fmla="*/ 569 h 953"/>
                  <a:gd name="T48" fmla="*/ 582 w 803"/>
                  <a:gd name="T49" fmla="*/ 499 h 953"/>
                  <a:gd name="T50" fmla="*/ 608 w 803"/>
                  <a:gd name="T51" fmla="*/ 432 h 953"/>
                  <a:gd name="T52" fmla="*/ 608 w 803"/>
                  <a:gd name="T53" fmla="*/ 362 h 953"/>
                  <a:gd name="T54" fmla="*/ 583 w 803"/>
                  <a:gd name="T55" fmla="*/ 295 h 953"/>
                  <a:gd name="T56" fmla="*/ 537 w 803"/>
                  <a:gd name="T57" fmla="*/ 241 h 953"/>
                  <a:gd name="T58" fmla="*/ 475 w 803"/>
                  <a:gd name="T59" fmla="*/ 204 h 953"/>
                  <a:gd name="T60" fmla="*/ 401 w 803"/>
                  <a:gd name="T61" fmla="*/ 191 h 953"/>
                  <a:gd name="T62" fmla="*/ 329 w 803"/>
                  <a:gd name="T63" fmla="*/ 204 h 953"/>
                  <a:gd name="T64" fmla="*/ 266 w 803"/>
                  <a:gd name="T65" fmla="*/ 241 h 953"/>
                  <a:gd name="T66" fmla="*/ 221 w 803"/>
                  <a:gd name="T67" fmla="*/ 295 h 953"/>
                  <a:gd name="T68" fmla="*/ 195 w 803"/>
                  <a:gd name="T69" fmla="*/ 362 h 953"/>
                  <a:gd name="T70" fmla="*/ 189 w 803"/>
                  <a:gd name="T71" fmla="*/ 425 h 953"/>
                  <a:gd name="T72" fmla="*/ 165 w 803"/>
                  <a:gd name="T73" fmla="*/ 468 h 953"/>
                  <a:gd name="T74" fmla="*/ 122 w 803"/>
                  <a:gd name="T75" fmla="*/ 492 h 953"/>
                  <a:gd name="T76" fmla="*/ 71 w 803"/>
                  <a:gd name="T77" fmla="*/ 492 h 953"/>
                  <a:gd name="T78" fmla="*/ 28 w 803"/>
                  <a:gd name="T79" fmla="*/ 468 h 953"/>
                  <a:gd name="T80" fmla="*/ 3 w 803"/>
                  <a:gd name="T81" fmla="*/ 425 h 953"/>
                  <a:gd name="T82" fmla="*/ 3 w 803"/>
                  <a:gd name="T83" fmla="*/ 346 h 953"/>
                  <a:gd name="T84" fmla="*/ 32 w 803"/>
                  <a:gd name="T85" fmla="*/ 244 h 953"/>
                  <a:gd name="T86" fmla="*/ 84 w 803"/>
                  <a:gd name="T87" fmla="*/ 156 h 953"/>
                  <a:gd name="T88" fmla="*/ 156 w 803"/>
                  <a:gd name="T89" fmla="*/ 82 h 953"/>
                  <a:gd name="T90" fmla="*/ 245 w 803"/>
                  <a:gd name="T91" fmla="*/ 30 h 953"/>
                  <a:gd name="T92" fmla="*/ 347 w 803"/>
                  <a:gd name="T93" fmla="*/ 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3" h="953">
                    <a:moveTo>
                      <a:pt x="401" y="0"/>
                    </a:moveTo>
                    <a:lnTo>
                      <a:pt x="456" y="3"/>
                    </a:lnTo>
                    <a:lnTo>
                      <a:pt x="508" y="14"/>
                    </a:lnTo>
                    <a:lnTo>
                      <a:pt x="558" y="30"/>
                    </a:lnTo>
                    <a:lnTo>
                      <a:pt x="604" y="54"/>
                    </a:lnTo>
                    <a:lnTo>
                      <a:pt x="647" y="82"/>
                    </a:lnTo>
                    <a:lnTo>
                      <a:pt x="686" y="117"/>
                    </a:lnTo>
                    <a:lnTo>
                      <a:pt x="720" y="156"/>
                    </a:lnTo>
                    <a:lnTo>
                      <a:pt x="749" y="198"/>
                    </a:lnTo>
                    <a:lnTo>
                      <a:pt x="772" y="244"/>
                    </a:lnTo>
                    <a:lnTo>
                      <a:pt x="789" y="294"/>
                    </a:lnTo>
                    <a:lnTo>
                      <a:pt x="799" y="346"/>
                    </a:lnTo>
                    <a:lnTo>
                      <a:pt x="803" y="400"/>
                    </a:lnTo>
                    <a:lnTo>
                      <a:pt x="799" y="449"/>
                    </a:lnTo>
                    <a:lnTo>
                      <a:pt x="790" y="496"/>
                    </a:lnTo>
                    <a:lnTo>
                      <a:pt x="773" y="542"/>
                    </a:lnTo>
                    <a:lnTo>
                      <a:pt x="753" y="587"/>
                    </a:lnTo>
                    <a:lnTo>
                      <a:pt x="727" y="632"/>
                    </a:lnTo>
                    <a:lnTo>
                      <a:pt x="699" y="674"/>
                    </a:lnTo>
                    <a:lnTo>
                      <a:pt x="668" y="715"/>
                    </a:lnTo>
                    <a:lnTo>
                      <a:pt x="635" y="755"/>
                    </a:lnTo>
                    <a:lnTo>
                      <a:pt x="600" y="793"/>
                    </a:lnTo>
                    <a:lnTo>
                      <a:pt x="565" y="829"/>
                    </a:lnTo>
                    <a:lnTo>
                      <a:pt x="532" y="863"/>
                    </a:lnTo>
                    <a:lnTo>
                      <a:pt x="499" y="897"/>
                    </a:lnTo>
                    <a:lnTo>
                      <a:pt x="470" y="925"/>
                    </a:lnTo>
                    <a:lnTo>
                      <a:pt x="455" y="937"/>
                    </a:lnTo>
                    <a:lnTo>
                      <a:pt x="438" y="946"/>
                    </a:lnTo>
                    <a:lnTo>
                      <a:pt x="420" y="951"/>
                    </a:lnTo>
                    <a:lnTo>
                      <a:pt x="401" y="953"/>
                    </a:lnTo>
                    <a:lnTo>
                      <a:pt x="384" y="951"/>
                    </a:lnTo>
                    <a:lnTo>
                      <a:pt x="366" y="946"/>
                    </a:lnTo>
                    <a:lnTo>
                      <a:pt x="349" y="937"/>
                    </a:lnTo>
                    <a:lnTo>
                      <a:pt x="334" y="925"/>
                    </a:lnTo>
                    <a:lnTo>
                      <a:pt x="320" y="907"/>
                    </a:lnTo>
                    <a:lnTo>
                      <a:pt x="310" y="888"/>
                    </a:lnTo>
                    <a:lnTo>
                      <a:pt x="307" y="868"/>
                    </a:lnTo>
                    <a:lnTo>
                      <a:pt x="307" y="847"/>
                    </a:lnTo>
                    <a:lnTo>
                      <a:pt x="310" y="826"/>
                    </a:lnTo>
                    <a:lnTo>
                      <a:pt x="320" y="807"/>
                    </a:lnTo>
                    <a:lnTo>
                      <a:pt x="334" y="789"/>
                    </a:lnTo>
                    <a:lnTo>
                      <a:pt x="362" y="761"/>
                    </a:lnTo>
                    <a:lnTo>
                      <a:pt x="391" y="732"/>
                    </a:lnTo>
                    <a:lnTo>
                      <a:pt x="420" y="703"/>
                    </a:lnTo>
                    <a:lnTo>
                      <a:pt x="451" y="671"/>
                    </a:lnTo>
                    <a:lnTo>
                      <a:pt x="481" y="638"/>
                    </a:lnTo>
                    <a:lnTo>
                      <a:pt x="510" y="605"/>
                    </a:lnTo>
                    <a:lnTo>
                      <a:pt x="538" y="569"/>
                    </a:lnTo>
                    <a:lnTo>
                      <a:pt x="561" y="535"/>
                    </a:lnTo>
                    <a:lnTo>
                      <a:pt x="582" y="499"/>
                    </a:lnTo>
                    <a:lnTo>
                      <a:pt x="598" y="465"/>
                    </a:lnTo>
                    <a:lnTo>
                      <a:pt x="608" y="432"/>
                    </a:lnTo>
                    <a:lnTo>
                      <a:pt x="611" y="400"/>
                    </a:lnTo>
                    <a:lnTo>
                      <a:pt x="608" y="362"/>
                    </a:lnTo>
                    <a:lnTo>
                      <a:pt x="598" y="327"/>
                    </a:lnTo>
                    <a:lnTo>
                      <a:pt x="583" y="295"/>
                    </a:lnTo>
                    <a:lnTo>
                      <a:pt x="561" y="265"/>
                    </a:lnTo>
                    <a:lnTo>
                      <a:pt x="537" y="241"/>
                    </a:lnTo>
                    <a:lnTo>
                      <a:pt x="507" y="219"/>
                    </a:lnTo>
                    <a:lnTo>
                      <a:pt x="475" y="204"/>
                    </a:lnTo>
                    <a:lnTo>
                      <a:pt x="439" y="195"/>
                    </a:lnTo>
                    <a:lnTo>
                      <a:pt x="401" y="191"/>
                    </a:lnTo>
                    <a:lnTo>
                      <a:pt x="365" y="195"/>
                    </a:lnTo>
                    <a:lnTo>
                      <a:pt x="329" y="204"/>
                    </a:lnTo>
                    <a:lnTo>
                      <a:pt x="296" y="219"/>
                    </a:lnTo>
                    <a:lnTo>
                      <a:pt x="266" y="241"/>
                    </a:lnTo>
                    <a:lnTo>
                      <a:pt x="242" y="265"/>
                    </a:lnTo>
                    <a:lnTo>
                      <a:pt x="221" y="295"/>
                    </a:lnTo>
                    <a:lnTo>
                      <a:pt x="206" y="327"/>
                    </a:lnTo>
                    <a:lnTo>
                      <a:pt x="195" y="362"/>
                    </a:lnTo>
                    <a:lnTo>
                      <a:pt x="192" y="400"/>
                    </a:lnTo>
                    <a:lnTo>
                      <a:pt x="189" y="425"/>
                    </a:lnTo>
                    <a:lnTo>
                      <a:pt x="179" y="449"/>
                    </a:lnTo>
                    <a:lnTo>
                      <a:pt x="165" y="468"/>
                    </a:lnTo>
                    <a:lnTo>
                      <a:pt x="144" y="483"/>
                    </a:lnTo>
                    <a:lnTo>
                      <a:pt x="122" y="492"/>
                    </a:lnTo>
                    <a:lnTo>
                      <a:pt x="96" y="496"/>
                    </a:lnTo>
                    <a:lnTo>
                      <a:pt x="71" y="492"/>
                    </a:lnTo>
                    <a:lnTo>
                      <a:pt x="47" y="483"/>
                    </a:lnTo>
                    <a:lnTo>
                      <a:pt x="28" y="468"/>
                    </a:lnTo>
                    <a:lnTo>
                      <a:pt x="13" y="449"/>
                    </a:lnTo>
                    <a:lnTo>
                      <a:pt x="3" y="425"/>
                    </a:lnTo>
                    <a:lnTo>
                      <a:pt x="0" y="400"/>
                    </a:lnTo>
                    <a:lnTo>
                      <a:pt x="3" y="346"/>
                    </a:lnTo>
                    <a:lnTo>
                      <a:pt x="14" y="294"/>
                    </a:lnTo>
                    <a:lnTo>
                      <a:pt x="32" y="244"/>
                    </a:lnTo>
                    <a:lnTo>
                      <a:pt x="56" y="198"/>
                    </a:lnTo>
                    <a:lnTo>
                      <a:pt x="84" y="156"/>
                    </a:lnTo>
                    <a:lnTo>
                      <a:pt x="118" y="117"/>
                    </a:lnTo>
                    <a:lnTo>
                      <a:pt x="156" y="82"/>
                    </a:lnTo>
                    <a:lnTo>
                      <a:pt x="199" y="54"/>
                    </a:lnTo>
                    <a:lnTo>
                      <a:pt x="245" y="30"/>
                    </a:lnTo>
                    <a:lnTo>
                      <a:pt x="295" y="14"/>
                    </a:lnTo>
                    <a:lnTo>
                      <a:pt x="347" y="3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4141" y="1861"/>
                <a:ext cx="115" cy="115"/>
              </a:xfrm>
              <a:custGeom>
                <a:avLst/>
                <a:gdLst>
                  <a:gd name="T0" fmla="*/ 116 w 231"/>
                  <a:gd name="T1" fmla="*/ 0 h 230"/>
                  <a:gd name="T2" fmla="*/ 139 w 231"/>
                  <a:gd name="T3" fmla="*/ 2 h 230"/>
                  <a:gd name="T4" fmla="*/ 160 w 231"/>
                  <a:gd name="T5" fmla="*/ 9 h 230"/>
                  <a:gd name="T6" fmla="*/ 180 w 231"/>
                  <a:gd name="T7" fmla="*/ 20 h 230"/>
                  <a:gd name="T8" fmla="*/ 198 w 231"/>
                  <a:gd name="T9" fmla="*/ 34 h 230"/>
                  <a:gd name="T10" fmla="*/ 212 w 231"/>
                  <a:gd name="T11" fmla="*/ 51 h 230"/>
                  <a:gd name="T12" fmla="*/ 223 w 231"/>
                  <a:gd name="T13" fmla="*/ 71 h 230"/>
                  <a:gd name="T14" fmla="*/ 229 w 231"/>
                  <a:gd name="T15" fmla="*/ 93 h 230"/>
                  <a:gd name="T16" fmla="*/ 231 w 231"/>
                  <a:gd name="T17" fmla="*/ 116 h 230"/>
                  <a:gd name="T18" fmla="*/ 229 w 231"/>
                  <a:gd name="T19" fmla="*/ 138 h 230"/>
                  <a:gd name="T20" fmla="*/ 223 w 231"/>
                  <a:gd name="T21" fmla="*/ 160 h 230"/>
                  <a:gd name="T22" fmla="*/ 212 w 231"/>
                  <a:gd name="T23" fmla="*/ 180 h 230"/>
                  <a:gd name="T24" fmla="*/ 198 w 231"/>
                  <a:gd name="T25" fmla="*/ 196 h 230"/>
                  <a:gd name="T26" fmla="*/ 180 w 231"/>
                  <a:gd name="T27" fmla="*/ 212 h 230"/>
                  <a:gd name="T28" fmla="*/ 160 w 231"/>
                  <a:gd name="T29" fmla="*/ 221 h 230"/>
                  <a:gd name="T30" fmla="*/ 139 w 231"/>
                  <a:gd name="T31" fmla="*/ 228 h 230"/>
                  <a:gd name="T32" fmla="*/ 116 w 231"/>
                  <a:gd name="T33" fmla="*/ 230 h 230"/>
                  <a:gd name="T34" fmla="*/ 94 w 231"/>
                  <a:gd name="T35" fmla="*/ 228 h 230"/>
                  <a:gd name="T36" fmla="*/ 72 w 231"/>
                  <a:gd name="T37" fmla="*/ 221 h 230"/>
                  <a:gd name="T38" fmla="*/ 52 w 231"/>
                  <a:gd name="T39" fmla="*/ 212 h 230"/>
                  <a:gd name="T40" fmla="*/ 35 w 231"/>
                  <a:gd name="T41" fmla="*/ 196 h 230"/>
                  <a:gd name="T42" fmla="*/ 20 w 231"/>
                  <a:gd name="T43" fmla="*/ 180 h 230"/>
                  <a:gd name="T44" fmla="*/ 10 w 231"/>
                  <a:gd name="T45" fmla="*/ 160 h 230"/>
                  <a:gd name="T46" fmla="*/ 3 w 231"/>
                  <a:gd name="T47" fmla="*/ 138 h 230"/>
                  <a:gd name="T48" fmla="*/ 0 w 231"/>
                  <a:gd name="T49" fmla="*/ 116 h 230"/>
                  <a:gd name="T50" fmla="*/ 3 w 231"/>
                  <a:gd name="T51" fmla="*/ 93 h 230"/>
                  <a:gd name="T52" fmla="*/ 10 w 231"/>
                  <a:gd name="T53" fmla="*/ 71 h 230"/>
                  <a:gd name="T54" fmla="*/ 20 w 231"/>
                  <a:gd name="T55" fmla="*/ 51 h 230"/>
                  <a:gd name="T56" fmla="*/ 35 w 231"/>
                  <a:gd name="T57" fmla="*/ 34 h 230"/>
                  <a:gd name="T58" fmla="*/ 52 w 231"/>
                  <a:gd name="T59" fmla="*/ 20 h 230"/>
                  <a:gd name="T60" fmla="*/ 72 w 231"/>
                  <a:gd name="T61" fmla="*/ 9 h 230"/>
                  <a:gd name="T62" fmla="*/ 94 w 231"/>
                  <a:gd name="T63" fmla="*/ 2 h 230"/>
                  <a:gd name="T64" fmla="*/ 116 w 231"/>
                  <a:gd name="T6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1" h="230">
                    <a:moveTo>
                      <a:pt x="116" y="0"/>
                    </a:moveTo>
                    <a:lnTo>
                      <a:pt x="139" y="2"/>
                    </a:lnTo>
                    <a:lnTo>
                      <a:pt x="160" y="9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3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38"/>
                    </a:lnTo>
                    <a:lnTo>
                      <a:pt x="223" y="160"/>
                    </a:lnTo>
                    <a:lnTo>
                      <a:pt x="212" y="180"/>
                    </a:lnTo>
                    <a:lnTo>
                      <a:pt x="198" y="196"/>
                    </a:lnTo>
                    <a:lnTo>
                      <a:pt x="180" y="212"/>
                    </a:lnTo>
                    <a:lnTo>
                      <a:pt x="160" y="221"/>
                    </a:lnTo>
                    <a:lnTo>
                      <a:pt x="139" y="228"/>
                    </a:lnTo>
                    <a:lnTo>
                      <a:pt x="116" y="230"/>
                    </a:lnTo>
                    <a:lnTo>
                      <a:pt x="94" y="228"/>
                    </a:lnTo>
                    <a:lnTo>
                      <a:pt x="72" y="221"/>
                    </a:lnTo>
                    <a:lnTo>
                      <a:pt x="52" y="212"/>
                    </a:lnTo>
                    <a:lnTo>
                      <a:pt x="35" y="196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3" y="138"/>
                    </a:lnTo>
                    <a:lnTo>
                      <a:pt x="0" y="116"/>
                    </a:ln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2" y="20"/>
                    </a:lnTo>
                    <a:lnTo>
                      <a:pt x="72" y="9"/>
                    </a:lnTo>
                    <a:lnTo>
                      <a:pt x="94" y="2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67291" y="707192"/>
            <a:ext cx="2692051" cy="5443617"/>
            <a:chOff x="7867291" y="707192"/>
            <a:chExt cx="2692051" cy="5443617"/>
          </a:xfrm>
        </p:grpSpPr>
        <p:grpSp>
          <p:nvGrpSpPr>
            <p:cNvPr id="13" name="Group 12"/>
            <p:cNvGrpSpPr/>
            <p:nvPr/>
          </p:nvGrpSpPr>
          <p:grpSpPr>
            <a:xfrm>
              <a:off x="7867291" y="707192"/>
              <a:ext cx="2692051" cy="5443617"/>
              <a:chOff x="7816725" y="670580"/>
              <a:chExt cx="2692051" cy="54436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" name="Group 14"/>
              <p:cNvGrpSpPr/>
              <p:nvPr/>
            </p:nvGrpSpPr>
            <p:grpSpPr>
              <a:xfrm>
                <a:off x="7816725" y="670580"/>
                <a:ext cx="2692051" cy="5443617"/>
                <a:chOff x="682388" y="721891"/>
                <a:chExt cx="2722550" cy="5847351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82388" y="721893"/>
                  <a:ext cx="2722550" cy="584734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197142" y="721892"/>
                  <a:ext cx="2207796" cy="584734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094872" y="721891"/>
                  <a:ext cx="2310066" cy="2144141"/>
                  <a:chOff x="4319335" y="721891"/>
                  <a:chExt cx="2310066" cy="2144141"/>
                </a:xfrm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4319337" y="721891"/>
                    <a:ext cx="2310064" cy="13773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ight Triangle 19"/>
                  <p:cNvSpPr/>
                  <p:nvPr/>
                </p:nvSpPr>
                <p:spPr>
                  <a:xfrm rot="10800000">
                    <a:off x="4319335" y="2099244"/>
                    <a:ext cx="2310065" cy="7667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8410969" y="2503043"/>
                <a:ext cx="2056973" cy="3080598"/>
                <a:chOff x="1842923" y="2622022"/>
                <a:chExt cx="2080276" cy="330907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842923" y="3480402"/>
                  <a:ext cx="2080276" cy="2450695"/>
                  <a:chOff x="1829852" y="3568145"/>
                  <a:chExt cx="2080276" cy="2450695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829852" y="3568145"/>
                    <a:ext cx="2080276" cy="485899"/>
                    <a:chOff x="1842923" y="3377074"/>
                    <a:chExt cx="2080276" cy="485899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842923" y="3377074"/>
                      <a:ext cx="2080276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CompositeSymbol</a:t>
                      </a:r>
                      <a:endParaRPr lang="en-US" dirty="0"/>
                    </a:p>
                  </p:txBody>
                </p: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1991918" y="3862973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1978847" y="4263939"/>
                    <a:ext cx="1737360" cy="469194"/>
                    <a:chOff x="1965777" y="4081337"/>
                    <a:chExt cx="1737360" cy="469194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030391" y="4081337"/>
                      <a:ext cx="1589778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GeometryType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1965777" y="4550531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978847" y="4943028"/>
                    <a:ext cx="1855092" cy="469194"/>
                    <a:chOff x="1991918" y="4768895"/>
                    <a:chExt cx="1855092" cy="469194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056532" y="4768895"/>
                      <a:ext cx="1790478" cy="39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SimpleFillSymbol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991918" y="5238089"/>
                      <a:ext cx="1737360" cy="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Rectangle 70"/>
                  <p:cNvSpPr/>
                  <p:nvPr/>
                </p:nvSpPr>
                <p:spPr>
                  <a:xfrm>
                    <a:off x="2043461" y="5622116"/>
                    <a:ext cx="186824" cy="39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>
                <a:xfrm>
                  <a:off x="1991918" y="2622022"/>
                  <a:ext cx="86178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</p:grpSp>
        <p:grpSp>
          <p:nvGrpSpPr>
            <p:cNvPr id="81" name="Group 18"/>
            <p:cNvGrpSpPr>
              <a:grpSpLocks noChangeAspect="1"/>
            </p:cNvGrpSpPr>
            <p:nvPr/>
          </p:nvGrpSpPr>
          <p:grpSpPr bwMode="auto">
            <a:xfrm>
              <a:off x="9213316" y="1080521"/>
              <a:ext cx="559028" cy="806140"/>
              <a:chOff x="3192" y="1224"/>
              <a:chExt cx="1294" cy="1866"/>
            </a:xfrm>
            <a:solidFill>
              <a:schemeClr val="accent6"/>
            </a:solidFill>
          </p:grpSpPr>
          <p:sp>
            <p:nvSpPr>
              <p:cNvPr id="84" name="Freeform 20"/>
              <p:cNvSpPr>
                <a:spLocks noEditPoints="1"/>
              </p:cNvSpPr>
              <p:nvPr/>
            </p:nvSpPr>
            <p:spPr bwMode="auto">
              <a:xfrm>
                <a:off x="3192" y="1224"/>
                <a:ext cx="1294" cy="1866"/>
              </a:xfrm>
              <a:custGeom>
                <a:avLst/>
                <a:gdLst>
                  <a:gd name="T0" fmla="*/ 525 w 2587"/>
                  <a:gd name="T1" fmla="*/ 3541 h 3733"/>
                  <a:gd name="T2" fmla="*/ 2036 w 2587"/>
                  <a:gd name="T3" fmla="*/ 2596 h 3733"/>
                  <a:gd name="T4" fmla="*/ 1962 w 2587"/>
                  <a:gd name="T5" fmla="*/ 1347 h 3733"/>
                  <a:gd name="T6" fmla="*/ 1810 w 2587"/>
                  <a:gd name="T7" fmla="*/ 1436 h 3733"/>
                  <a:gd name="T8" fmla="*/ 1721 w 2587"/>
                  <a:gd name="T9" fmla="*/ 1587 h 3733"/>
                  <a:gd name="T10" fmla="*/ 2053 w 2587"/>
                  <a:gd name="T11" fmla="*/ 2021 h 3733"/>
                  <a:gd name="T12" fmla="*/ 2225 w 2587"/>
                  <a:gd name="T13" fmla="*/ 1974 h 3733"/>
                  <a:gd name="T14" fmla="*/ 2348 w 2587"/>
                  <a:gd name="T15" fmla="*/ 1852 h 3733"/>
                  <a:gd name="T16" fmla="*/ 2396 w 2587"/>
                  <a:gd name="T17" fmla="*/ 1679 h 3733"/>
                  <a:gd name="T18" fmla="*/ 191 w 2587"/>
                  <a:gd name="T19" fmla="*/ 1313 h 3733"/>
                  <a:gd name="T20" fmla="*/ 238 w 2587"/>
                  <a:gd name="T21" fmla="*/ 1486 h 3733"/>
                  <a:gd name="T22" fmla="*/ 361 w 2587"/>
                  <a:gd name="T23" fmla="*/ 1609 h 3733"/>
                  <a:gd name="T24" fmla="*/ 535 w 2587"/>
                  <a:gd name="T25" fmla="*/ 1656 h 3733"/>
                  <a:gd name="T26" fmla="*/ 866 w 2587"/>
                  <a:gd name="T27" fmla="*/ 1223 h 3733"/>
                  <a:gd name="T28" fmla="*/ 777 w 2587"/>
                  <a:gd name="T29" fmla="*/ 1071 h 3733"/>
                  <a:gd name="T30" fmla="*/ 625 w 2587"/>
                  <a:gd name="T31" fmla="*/ 982 h 3733"/>
                  <a:gd name="T32" fmla="*/ 1720 w 2587"/>
                  <a:gd name="T33" fmla="*/ 192 h 3733"/>
                  <a:gd name="T34" fmla="*/ 1547 w 2587"/>
                  <a:gd name="T35" fmla="*/ 239 h 3733"/>
                  <a:gd name="T36" fmla="*/ 1424 w 2587"/>
                  <a:gd name="T37" fmla="*/ 362 h 3733"/>
                  <a:gd name="T38" fmla="*/ 1376 w 2587"/>
                  <a:gd name="T39" fmla="*/ 535 h 3733"/>
                  <a:gd name="T40" fmla="*/ 1811 w 2587"/>
                  <a:gd name="T41" fmla="*/ 866 h 3733"/>
                  <a:gd name="T42" fmla="*/ 1962 w 2587"/>
                  <a:gd name="T43" fmla="*/ 777 h 3733"/>
                  <a:gd name="T44" fmla="*/ 2051 w 2587"/>
                  <a:gd name="T45" fmla="*/ 626 h 3733"/>
                  <a:gd name="T46" fmla="*/ 1720 w 2587"/>
                  <a:gd name="T47" fmla="*/ 192 h 3733"/>
                  <a:gd name="T48" fmla="*/ 2207 w 2587"/>
                  <a:gd name="T49" fmla="*/ 13 h 3733"/>
                  <a:gd name="T50" fmla="*/ 2255 w 2587"/>
                  <a:gd name="T51" fmla="*/ 96 h 3733"/>
                  <a:gd name="T52" fmla="*/ 2224 w 2587"/>
                  <a:gd name="T53" fmla="*/ 714 h 3733"/>
                  <a:gd name="T54" fmla="*/ 2097 w 2587"/>
                  <a:gd name="T55" fmla="*/ 913 h 3733"/>
                  <a:gd name="T56" fmla="*/ 1900 w 2587"/>
                  <a:gd name="T57" fmla="*/ 1039 h 3733"/>
                  <a:gd name="T58" fmla="*/ 1376 w 2587"/>
                  <a:gd name="T59" fmla="*/ 1070 h 3733"/>
                  <a:gd name="T60" fmla="*/ 1521 w 2587"/>
                  <a:gd name="T61" fmla="*/ 1616 h 3733"/>
                  <a:gd name="T62" fmla="*/ 1600 w 2587"/>
                  <a:gd name="T63" fmla="*/ 1392 h 3733"/>
                  <a:gd name="T64" fmla="*/ 1766 w 2587"/>
                  <a:gd name="T65" fmla="*/ 1227 h 3733"/>
                  <a:gd name="T66" fmla="*/ 1990 w 2587"/>
                  <a:gd name="T67" fmla="*/ 1147 h 3733"/>
                  <a:gd name="T68" fmla="*/ 2540 w 2587"/>
                  <a:gd name="T69" fmla="*/ 1157 h 3733"/>
                  <a:gd name="T70" fmla="*/ 2587 w 2587"/>
                  <a:gd name="T71" fmla="*/ 1239 h 3733"/>
                  <a:gd name="T72" fmla="*/ 2557 w 2587"/>
                  <a:gd name="T73" fmla="*/ 1858 h 3733"/>
                  <a:gd name="T74" fmla="*/ 2430 w 2587"/>
                  <a:gd name="T75" fmla="*/ 2056 h 3733"/>
                  <a:gd name="T76" fmla="*/ 2233 w 2587"/>
                  <a:gd name="T77" fmla="*/ 2182 h 3733"/>
                  <a:gd name="T78" fmla="*/ 1376 w 2587"/>
                  <a:gd name="T79" fmla="*/ 2213 h 3733"/>
                  <a:gd name="T80" fmla="*/ 2427 w 2587"/>
                  <a:gd name="T81" fmla="*/ 2417 h 3733"/>
                  <a:gd name="T82" fmla="*/ 2475 w 2587"/>
                  <a:gd name="T83" fmla="*/ 2500 h 3733"/>
                  <a:gd name="T84" fmla="*/ 2446 w 2587"/>
                  <a:gd name="T85" fmla="*/ 3704 h 3733"/>
                  <a:gd name="T86" fmla="*/ 182 w 2587"/>
                  <a:gd name="T87" fmla="*/ 3733 h 3733"/>
                  <a:gd name="T88" fmla="*/ 99 w 2587"/>
                  <a:gd name="T89" fmla="*/ 3685 h 3733"/>
                  <a:gd name="T90" fmla="*/ 89 w 2587"/>
                  <a:gd name="T91" fmla="*/ 2474 h 3733"/>
                  <a:gd name="T92" fmla="*/ 156 w 2587"/>
                  <a:gd name="T93" fmla="*/ 2407 h 3733"/>
                  <a:gd name="T94" fmla="*/ 535 w 2587"/>
                  <a:gd name="T95" fmla="*/ 1848 h 3733"/>
                  <a:gd name="T96" fmla="*/ 300 w 2587"/>
                  <a:gd name="T97" fmla="*/ 1793 h 3733"/>
                  <a:gd name="T98" fmla="*/ 117 w 2587"/>
                  <a:gd name="T99" fmla="*/ 1647 h 3733"/>
                  <a:gd name="T100" fmla="*/ 14 w 2587"/>
                  <a:gd name="T101" fmla="*/ 1435 h 3733"/>
                  <a:gd name="T102" fmla="*/ 1 w 2587"/>
                  <a:gd name="T103" fmla="*/ 856 h 3733"/>
                  <a:gd name="T104" fmla="*/ 42 w 2587"/>
                  <a:gd name="T105" fmla="*/ 794 h 3733"/>
                  <a:gd name="T106" fmla="*/ 535 w 2587"/>
                  <a:gd name="T107" fmla="*/ 778 h 3733"/>
                  <a:gd name="T108" fmla="*/ 740 w 2587"/>
                  <a:gd name="T109" fmla="*/ 818 h 3733"/>
                  <a:gd name="T110" fmla="*/ 913 w 2587"/>
                  <a:gd name="T111" fmla="*/ 934 h 3733"/>
                  <a:gd name="T112" fmla="*/ 1029 w 2587"/>
                  <a:gd name="T113" fmla="*/ 1108 h 3733"/>
                  <a:gd name="T114" fmla="*/ 1070 w 2587"/>
                  <a:gd name="T115" fmla="*/ 1313 h 3733"/>
                  <a:gd name="T116" fmla="*/ 1188 w 2587"/>
                  <a:gd name="T117" fmla="*/ 472 h 3733"/>
                  <a:gd name="T118" fmla="*/ 1268 w 2587"/>
                  <a:gd name="T119" fmla="*/ 248 h 3733"/>
                  <a:gd name="T120" fmla="*/ 1433 w 2587"/>
                  <a:gd name="T121" fmla="*/ 84 h 3733"/>
                  <a:gd name="T122" fmla="*/ 1657 w 2587"/>
                  <a:gd name="T123" fmla="*/ 3 h 3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87" h="3733">
                    <a:moveTo>
                      <a:pt x="525" y="2596"/>
                    </a:moveTo>
                    <a:lnTo>
                      <a:pt x="278" y="2849"/>
                    </a:lnTo>
                    <a:lnTo>
                      <a:pt x="278" y="3289"/>
                    </a:lnTo>
                    <a:lnTo>
                      <a:pt x="525" y="3541"/>
                    </a:lnTo>
                    <a:lnTo>
                      <a:pt x="2036" y="3541"/>
                    </a:lnTo>
                    <a:lnTo>
                      <a:pt x="2282" y="3289"/>
                    </a:lnTo>
                    <a:lnTo>
                      <a:pt x="2282" y="2849"/>
                    </a:lnTo>
                    <a:lnTo>
                      <a:pt x="2036" y="2596"/>
                    </a:lnTo>
                    <a:lnTo>
                      <a:pt x="525" y="2596"/>
                    </a:lnTo>
                    <a:close/>
                    <a:moveTo>
                      <a:pt x="2053" y="1336"/>
                    </a:moveTo>
                    <a:lnTo>
                      <a:pt x="2006" y="1338"/>
                    </a:lnTo>
                    <a:lnTo>
                      <a:pt x="1962" y="1347"/>
                    </a:lnTo>
                    <a:lnTo>
                      <a:pt x="1918" y="1362"/>
                    </a:lnTo>
                    <a:lnTo>
                      <a:pt x="1880" y="1383"/>
                    </a:lnTo>
                    <a:lnTo>
                      <a:pt x="1843" y="1408"/>
                    </a:lnTo>
                    <a:lnTo>
                      <a:pt x="1810" y="1436"/>
                    </a:lnTo>
                    <a:lnTo>
                      <a:pt x="1780" y="1469"/>
                    </a:lnTo>
                    <a:lnTo>
                      <a:pt x="1755" y="1506"/>
                    </a:lnTo>
                    <a:lnTo>
                      <a:pt x="1736" y="1545"/>
                    </a:lnTo>
                    <a:lnTo>
                      <a:pt x="1721" y="1587"/>
                    </a:lnTo>
                    <a:lnTo>
                      <a:pt x="1712" y="1632"/>
                    </a:lnTo>
                    <a:lnTo>
                      <a:pt x="1709" y="1679"/>
                    </a:lnTo>
                    <a:lnTo>
                      <a:pt x="1709" y="2021"/>
                    </a:lnTo>
                    <a:lnTo>
                      <a:pt x="2053" y="2021"/>
                    </a:lnTo>
                    <a:lnTo>
                      <a:pt x="2098" y="2019"/>
                    </a:lnTo>
                    <a:lnTo>
                      <a:pt x="2143" y="2010"/>
                    </a:lnTo>
                    <a:lnTo>
                      <a:pt x="2186" y="1995"/>
                    </a:lnTo>
                    <a:lnTo>
                      <a:pt x="2225" y="1974"/>
                    </a:lnTo>
                    <a:lnTo>
                      <a:pt x="2261" y="1951"/>
                    </a:lnTo>
                    <a:lnTo>
                      <a:pt x="2295" y="1921"/>
                    </a:lnTo>
                    <a:lnTo>
                      <a:pt x="2324" y="1888"/>
                    </a:lnTo>
                    <a:lnTo>
                      <a:pt x="2348" y="1852"/>
                    </a:lnTo>
                    <a:lnTo>
                      <a:pt x="2369" y="1812"/>
                    </a:lnTo>
                    <a:lnTo>
                      <a:pt x="2383" y="1770"/>
                    </a:lnTo>
                    <a:lnTo>
                      <a:pt x="2393" y="1725"/>
                    </a:lnTo>
                    <a:lnTo>
                      <a:pt x="2396" y="1679"/>
                    </a:lnTo>
                    <a:lnTo>
                      <a:pt x="2396" y="1336"/>
                    </a:lnTo>
                    <a:lnTo>
                      <a:pt x="2053" y="1336"/>
                    </a:lnTo>
                    <a:close/>
                    <a:moveTo>
                      <a:pt x="191" y="969"/>
                    </a:moveTo>
                    <a:lnTo>
                      <a:pt x="191" y="1313"/>
                    </a:lnTo>
                    <a:lnTo>
                      <a:pt x="195" y="1360"/>
                    </a:lnTo>
                    <a:lnTo>
                      <a:pt x="204" y="1404"/>
                    </a:lnTo>
                    <a:lnTo>
                      <a:pt x="219" y="1446"/>
                    </a:lnTo>
                    <a:lnTo>
                      <a:pt x="238" y="1486"/>
                    </a:lnTo>
                    <a:lnTo>
                      <a:pt x="263" y="1523"/>
                    </a:lnTo>
                    <a:lnTo>
                      <a:pt x="292" y="1556"/>
                    </a:lnTo>
                    <a:lnTo>
                      <a:pt x="325" y="1584"/>
                    </a:lnTo>
                    <a:lnTo>
                      <a:pt x="361" y="1609"/>
                    </a:lnTo>
                    <a:lnTo>
                      <a:pt x="401" y="1628"/>
                    </a:lnTo>
                    <a:lnTo>
                      <a:pt x="443" y="1643"/>
                    </a:lnTo>
                    <a:lnTo>
                      <a:pt x="488" y="1652"/>
                    </a:lnTo>
                    <a:lnTo>
                      <a:pt x="535" y="1656"/>
                    </a:lnTo>
                    <a:lnTo>
                      <a:pt x="878" y="1656"/>
                    </a:lnTo>
                    <a:lnTo>
                      <a:pt x="878" y="1313"/>
                    </a:lnTo>
                    <a:lnTo>
                      <a:pt x="875" y="1268"/>
                    </a:lnTo>
                    <a:lnTo>
                      <a:pt x="866" y="1223"/>
                    </a:lnTo>
                    <a:lnTo>
                      <a:pt x="853" y="1181"/>
                    </a:lnTo>
                    <a:lnTo>
                      <a:pt x="832" y="1141"/>
                    </a:lnTo>
                    <a:lnTo>
                      <a:pt x="807" y="1105"/>
                    </a:lnTo>
                    <a:lnTo>
                      <a:pt x="777" y="1071"/>
                    </a:lnTo>
                    <a:lnTo>
                      <a:pt x="743" y="1040"/>
                    </a:lnTo>
                    <a:lnTo>
                      <a:pt x="707" y="1015"/>
                    </a:lnTo>
                    <a:lnTo>
                      <a:pt x="667" y="996"/>
                    </a:lnTo>
                    <a:lnTo>
                      <a:pt x="625" y="982"/>
                    </a:lnTo>
                    <a:lnTo>
                      <a:pt x="580" y="973"/>
                    </a:lnTo>
                    <a:lnTo>
                      <a:pt x="535" y="969"/>
                    </a:lnTo>
                    <a:lnTo>
                      <a:pt x="191" y="969"/>
                    </a:lnTo>
                    <a:close/>
                    <a:moveTo>
                      <a:pt x="1720" y="192"/>
                    </a:moveTo>
                    <a:lnTo>
                      <a:pt x="1673" y="195"/>
                    </a:lnTo>
                    <a:lnTo>
                      <a:pt x="1629" y="205"/>
                    </a:lnTo>
                    <a:lnTo>
                      <a:pt x="1586" y="219"/>
                    </a:lnTo>
                    <a:lnTo>
                      <a:pt x="1547" y="239"/>
                    </a:lnTo>
                    <a:lnTo>
                      <a:pt x="1510" y="264"/>
                    </a:lnTo>
                    <a:lnTo>
                      <a:pt x="1477" y="292"/>
                    </a:lnTo>
                    <a:lnTo>
                      <a:pt x="1448" y="325"/>
                    </a:lnTo>
                    <a:lnTo>
                      <a:pt x="1424" y="362"/>
                    </a:lnTo>
                    <a:lnTo>
                      <a:pt x="1403" y="401"/>
                    </a:lnTo>
                    <a:lnTo>
                      <a:pt x="1388" y="444"/>
                    </a:lnTo>
                    <a:lnTo>
                      <a:pt x="1379" y="488"/>
                    </a:lnTo>
                    <a:lnTo>
                      <a:pt x="1376" y="535"/>
                    </a:lnTo>
                    <a:lnTo>
                      <a:pt x="1376" y="877"/>
                    </a:lnTo>
                    <a:lnTo>
                      <a:pt x="1720" y="877"/>
                    </a:lnTo>
                    <a:lnTo>
                      <a:pt x="1766" y="875"/>
                    </a:lnTo>
                    <a:lnTo>
                      <a:pt x="1811" y="866"/>
                    </a:lnTo>
                    <a:lnTo>
                      <a:pt x="1853" y="851"/>
                    </a:lnTo>
                    <a:lnTo>
                      <a:pt x="1892" y="831"/>
                    </a:lnTo>
                    <a:lnTo>
                      <a:pt x="1929" y="807"/>
                    </a:lnTo>
                    <a:lnTo>
                      <a:pt x="1962" y="777"/>
                    </a:lnTo>
                    <a:lnTo>
                      <a:pt x="1991" y="744"/>
                    </a:lnTo>
                    <a:lnTo>
                      <a:pt x="2015" y="708"/>
                    </a:lnTo>
                    <a:lnTo>
                      <a:pt x="2036" y="668"/>
                    </a:lnTo>
                    <a:lnTo>
                      <a:pt x="2051" y="626"/>
                    </a:lnTo>
                    <a:lnTo>
                      <a:pt x="2060" y="581"/>
                    </a:lnTo>
                    <a:lnTo>
                      <a:pt x="2063" y="535"/>
                    </a:lnTo>
                    <a:lnTo>
                      <a:pt x="2063" y="192"/>
                    </a:lnTo>
                    <a:lnTo>
                      <a:pt x="1720" y="192"/>
                    </a:lnTo>
                    <a:close/>
                    <a:moveTo>
                      <a:pt x="1720" y="0"/>
                    </a:moveTo>
                    <a:lnTo>
                      <a:pt x="2159" y="0"/>
                    </a:lnTo>
                    <a:lnTo>
                      <a:pt x="2184" y="3"/>
                    </a:lnTo>
                    <a:lnTo>
                      <a:pt x="2207" y="13"/>
                    </a:lnTo>
                    <a:lnTo>
                      <a:pt x="2227" y="28"/>
                    </a:lnTo>
                    <a:lnTo>
                      <a:pt x="2242" y="47"/>
                    </a:lnTo>
                    <a:lnTo>
                      <a:pt x="2251" y="70"/>
                    </a:lnTo>
                    <a:lnTo>
                      <a:pt x="2255" y="96"/>
                    </a:lnTo>
                    <a:lnTo>
                      <a:pt x="2255" y="535"/>
                    </a:lnTo>
                    <a:lnTo>
                      <a:pt x="2251" y="597"/>
                    </a:lnTo>
                    <a:lnTo>
                      <a:pt x="2241" y="658"/>
                    </a:lnTo>
                    <a:lnTo>
                      <a:pt x="2224" y="714"/>
                    </a:lnTo>
                    <a:lnTo>
                      <a:pt x="2200" y="770"/>
                    </a:lnTo>
                    <a:lnTo>
                      <a:pt x="2171" y="821"/>
                    </a:lnTo>
                    <a:lnTo>
                      <a:pt x="2137" y="869"/>
                    </a:lnTo>
                    <a:lnTo>
                      <a:pt x="2097" y="913"/>
                    </a:lnTo>
                    <a:lnTo>
                      <a:pt x="2054" y="952"/>
                    </a:lnTo>
                    <a:lnTo>
                      <a:pt x="2006" y="986"/>
                    </a:lnTo>
                    <a:lnTo>
                      <a:pt x="1955" y="1015"/>
                    </a:lnTo>
                    <a:lnTo>
                      <a:pt x="1900" y="1039"/>
                    </a:lnTo>
                    <a:lnTo>
                      <a:pt x="1842" y="1056"/>
                    </a:lnTo>
                    <a:lnTo>
                      <a:pt x="1782" y="1066"/>
                    </a:lnTo>
                    <a:lnTo>
                      <a:pt x="1720" y="1070"/>
                    </a:lnTo>
                    <a:lnTo>
                      <a:pt x="1376" y="1070"/>
                    </a:lnTo>
                    <a:lnTo>
                      <a:pt x="1376" y="2021"/>
                    </a:lnTo>
                    <a:lnTo>
                      <a:pt x="1517" y="2021"/>
                    </a:lnTo>
                    <a:lnTo>
                      <a:pt x="1517" y="1679"/>
                    </a:lnTo>
                    <a:lnTo>
                      <a:pt x="1521" y="1616"/>
                    </a:lnTo>
                    <a:lnTo>
                      <a:pt x="1531" y="1556"/>
                    </a:lnTo>
                    <a:lnTo>
                      <a:pt x="1548" y="1499"/>
                    </a:lnTo>
                    <a:lnTo>
                      <a:pt x="1572" y="1444"/>
                    </a:lnTo>
                    <a:lnTo>
                      <a:pt x="1600" y="1392"/>
                    </a:lnTo>
                    <a:lnTo>
                      <a:pt x="1635" y="1344"/>
                    </a:lnTo>
                    <a:lnTo>
                      <a:pt x="1674" y="1301"/>
                    </a:lnTo>
                    <a:lnTo>
                      <a:pt x="1718" y="1262"/>
                    </a:lnTo>
                    <a:lnTo>
                      <a:pt x="1766" y="1227"/>
                    </a:lnTo>
                    <a:lnTo>
                      <a:pt x="1817" y="1198"/>
                    </a:lnTo>
                    <a:lnTo>
                      <a:pt x="1872" y="1175"/>
                    </a:lnTo>
                    <a:lnTo>
                      <a:pt x="1930" y="1158"/>
                    </a:lnTo>
                    <a:lnTo>
                      <a:pt x="1990" y="1147"/>
                    </a:lnTo>
                    <a:lnTo>
                      <a:pt x="2053" y="1144"/>
                    </a:lnTo>
                    <a:lnTo>
                      <a:pt x="2492" y="1144"/>
                    </a:lnTo>
                    <a:lnTo>
                      <a:pt x="2517" y="1147"/>
                    </a:lnTo>
                    <a:lnTo>
                      <a:pt x="2540" y="1157"/>
                    </a:lnTo>
                    <a:lnTo>
                      <a:pt x="2559" y="1172"/>
                    </a:lnTo>
                    <a:lnTo>
                      <a:pt x="2575" y="1191"/>
                    </a:lnTo>
                    <a:lnTo>
                      <a:pt x="2584" y="1214"/>
                    </a:lnTo>
                    <a:lnTo>
                      <a:pt x="2587" y="1239"/>
                    </a:lnTo>
                    <a:lnTo>
                      <a:pt x="2587" y="1679"/>
                    </a:lnTo>
                    <a:lnTo>
                      <a:pt x="2584" y="1741"/>
                    </a:lnTo>
                    <a:lnTo>
                      <a:pt x="2574" y="1801"/>
                    </a:lnTo>
                    <a:lnTo>
                      <a:pt x="2557" y="1858"/>
                    </a:lnTo>
                    <a:lnTo>
                      <a:pt x="2533" y="1914"/>
                    </a:lnTo>
                    <a:lnTo>
                      <a:pt x="2504" y="1965"/>
                    </a:lnTo>
                    <a:lnTo>
                      <a:pt x="2470" y="2013"/>
                    </a:lnTo>
                    <a:lnTo>
                      <a:pt x="2430" y="2056"/>
                    </a:lnTo>
                    <a:lnTo>
                      <a:pt x="2387" y="2096"/>
                    </a:lnTo>
                    <a:lnTo>
                      <a:pt x="2339" y="2130"/>
                    </a:lnTo>
                    <a:lnTo>
                      <a:pt x="2288" y="2159"/>
                    </a:lnTo>
                    <a:lnTo>
                      <a:pt x="2233" y="2182"/>
                    </a:lnTo>
                    <a:lnTo>
                      <a:pt x="2175" y="2199"/>
                    </a:lnTo>
                    <a:lnTo>
                      <a:pt x="2114" y="2210"/>
                    </a:lnTo>
                    <a:lnTo>
                      <a:pt x="2053" y="2213"/>
                    </a:lnTo>
                    <a:lnTo>
                      <a:pt x="1376" y="2213"/>
                    </a:lnTo>
                    <a:lnTo>
                      <a:pt x="1376" y="2404"/>
                    </a:lnTo>
                    <a:lnTo>
                      <a:pt x="2379" y="2404"/>
                    </a:lnTo>
                    <a:lnTo>
                      <a:pt x="2404" y="2407"/>
                    </a:lnTo>
                    <a:lnTo>
                      <a:pt x="2427" y="2417"/>
                    </a:lnTo>
                    <a:lnTo>
                      <a:pt x="2446" y="2432"/>
                    </a:lnTo>
                    <a:lnTo>
                      <a:pt x="2461" y="2451"/>
                    </a:lnTo>
                    <a:lnTo>
                      <a:pt x="2471" y="2474"/>
                    </a:lnTo>
                    <a:lnTo>
                      <a:pt x="2475" y="2500"/>
                    </a:lnTo>
                    <a:lnTo>
                      <a:pt x="2475" y="3637"/>
                    </a:lnTo>
                    <a:lnTo>
                      <a:pt x="2471" y="3662"/>
                    </a:lnTo>
                    <a:lnTo>
                      <a:pt x="2461" y="3685"/>
                    </a:lnTo>
                    <a:lnTo>
                      <a:pt x="2446" y="3704"/>
                    </a:lnTo>
                    <a:lnTo>
                      <a:pt x="2427" y="3719"/>
                    </a:lnTo>
                    <a:lnTo>
                      <a:pt x="2404" y="3730"/>
                    </a:lnTo>
                    <a:lnTo>
                      <a:pt x="2379" y="3733"/>
                    </a:lnTo>
                    <a:lnTo>
                      <a:pt x="182" y="3733"/>
                    </a:lnTo>
                    <a:lnTo>
                      <a:pt x="156" y="3730"/>
                    </a:lnTo>
                    <a:lnTo>
                      <a:pt x="133" y="3719"/>
                    </a:lnTo>
                    <a:lnTo>
                      <a:pt x="114" y="3704"/>
                    </a:lnTo>
                    <a:lnTo>
                      <a:pt x="99" y="3685"/>
                    </a:lnTo>
                    <a:lnTo>
                      <a:pt x="89" y="3662"/>
                    </a:lnTo>
                    <a:lnTo>
                      <a:pt x="85" y="3637"/>
                    </a:lnTo>
                    <a:lnTo>
                      <a:pt x="85" y="2500"/>
                    </a:lnTo>
                    <a:lnTo>
                      <a:pt x="89" y="2474"/>
                    </a:lnTo>
                    <a:lnTo>
                      <a:pt x="99" y="2451"/>
                    </a:lnTo>
                    <a:lnTo>
                      <a:pt x="114" y="2432"/>
                    </a:lnTo>
                    <a:lnTo>
                      <a:pt x="133" y="2417"/>
                    </a:lnTo>
                    <a:lnTo>
                      <a:pt x="156" y="2407"/>
                    </a:lnTo>
                    <a:lnTo>
                      <a:pt x="182" y="2404"/>
                    </a:lnTo>
                    <a:lnTo>
                      <a:pt x="1184" y="2404"/>
                    </a:lnTo>
                    <a:lnTo>
                      <a:pt x="1184" y="1848"/>
                    </a:lnTo>
                    <a:lnTo>
                      <a:pt x="535" y="1848"/>
                    </a:lnTo>
                    <a:lnTo>
                      <a:pt x="473" y="1844"/>
                    </a:lnTo>
                    <a:lnTo>
                      <a:pt x="413" y="1833"/>
                    </a:lnTo>
                    <a:lnTo>
                      <a:pt x="354" y="1816"/>
                    </a:lnTo>
                    <a:lnTo>
                      <a:pt x="300" y="1793"/>
                    </a:lnTo>
                    <a:lnTo>
                      <a:pt x="248" y="1764"/>
                    </a:lnTo>
                    <a:lnTo>
                      <a:pt x="201" y="1730"/>
                    </a:lnTo>
                    <a:lnTo>
                      <a:pt x="156" y="1691"/>
                    </a:lnTo>
                    <a:lnTo>
                      <a:pt x="117" y="1647"/>
                    </a:lnTo>
                    <a:lnTo>
                      <a:pt x="83" y="1599"/>
                    </a:lnTo>
                    <a:lnTo>
                      <a:pt x="54" y="1548"/>
                    </a:lnTo>
                    <a:lnTo>
                      <a:pt x="31" y="1493"/>
                    </a:lnTo>
                    <a:lnTo>
                      <a:pt x="14" y="1435"/>
                    </a:lnTo>
                    <a:lnTo>
                      <a:pt x="3" y="1375"/>
                    </a:lnTo>
                    <a:lnTo>
                      <a:pt x="0" y="1313"/>
                    </a:lnTo>
                    <a:lnTo>
                      <a:pt x="0" y="874"/>
                    </a:lnTo>
                    <a:lnTo>
                      <a:pt x="1" y="856"/>
                    </a:lnTo>
                    <a:lnTo>
                      <a:pt x="7" y="837"/>
                    </a:lnTo>
                    <a:lnTo>
                      <a:pt x="16" y="820"/>
                    </a:lnTo>
                    <a:lnTo>
                      <a:pt x="27" y="806"/>
                    </a:lnTo>
                    <a:lnTo>
                      <a:pt x="42" y="794"/>
                    </a:lnTo>
                    <a:lnTo>
                      <a:pt x="59" y="785"/>
                    </a:lnTo>
                    <a:lnTo>
                      <a:pt x="76" y="779"/>
                    </a:lnTo>
                    <a:lnTo>
                      <a:pt x="96" y="778"/>
                    </a:lnTo>
                    <a:lnTo>
                      <a:pt x="535" y="778"/>
                    </a:lnTo>
                    <a:lnTo>
                      <a:pt x="588" y="780"/>
                    </a:lnTo>
                    <a:lnTo>
                      <a:pt x="641" y="788"/>
                    </a:lnTo>
                    <a:lnTo>
                      <a:pt x="691" y="801"/>
                    </a:lnTo>
                    <a:lnTo>
                      <a:pt x="740" y="818"/>
                    </a:lnTo>
                    <a:lnTo>
                      <a:pt x="786" y="841"/>
                    </a:lnTo>
                    <a:lnTo>
                      <a:pt x="832" y="868"/>
                    </a:lnTo>
                    <a:lnTo>
                      <a:pt x="874" y="899"/>
                    </a:lnTo>
                    <a:lnTo>
                      <a:pt x="913" y="934"/>
                    </a:lnTo>
                    <a:lnTo>
                      <a:pt x="949" y="974"/>
                    </a:lnTo>
                    <a:lnTo>
                      <a:pt x="980" y="1016"/>
                    </a:lnTo>
                    <a:lnTo>
                      <a:pt x="1008" y="1062"/>
                    </a:lnTo>
                    <a:lnTo>
                      <a:pt x="1029" y="1108"/>
                    </a:lnTo>
                    <a:lnTo>
                      <a:pt x="1048" y="1157"/>
                    </a:lnTo>
                    <a:lnTo>
                      <a:pt x="1060" y="1207"/>
                    </a:lnTo>
                    <a:lnTo>
                      <a:pt x="1068" y="1260"/>
                    </a:lnTo>
                    <a:lnTo>
                      <a:pt x="1070" y="1313"/>
                    </a:lnTo>
                    <a:lnTo>
                      <a:pt x="1070" y="1656"/>
                    </a:lnTo>
                    <a:lnTo>
                      <a:pt x="1184" y="1656"/>
                    </a:lnTo>
                    <a:lnTo>
                      <a:pt x="1184" y="535"/>
                    </a:lnTo>
                    <a:lnTo>
                      <a:pt x="1188" y="472"/>
                    </a:lnTo>
                    <a:lnTo>
                      <a:pt x="1198" y="413"/>
                    </a:lnTo>
                    <a:lnTo>
                      <a:pt x="1215" y="355"/>
                    </a:lnTo>
                    <a:lnTo>
                      <a:pt x="1239" y="300"/>
                    </a:lnTo>
                    <a:lnTo>
                      <a:pt x="1268" y="248"/>
                    </a:lnTo>
                    <a:lnTo>
                      <a:pt x="1302" y="200"/>
                    </a:lnTo>
                    <a:lnTo>
                      <a:pt x="1342" y="157"/>
                    </a:lnTo>
                    <a:lnTo>
                      <a:pt x="1385" y="118"/>
                    </a:lnTo>
                    <a:lnTo>
                      <a:pt x="1433" y="84"/>
                    </a:lnTo>
                    <a:lnTo>
                      <a:pt x="1484" y="54"/>
                    </a:lnTo>
                    <a:lnTo>
                      <a:pt x="1539" y="32"/>
                    </a:lnTo>
                    <a:lnTo>
                      <a:pt x="1597" y="14"/>
                    </a:lnTo>
                    <a:lnTo>
                      <a:pt x="1657" y="3"/>
                    </a:lnTo>
                    <a:lnTo>
                      <a:pt x="17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1"/>
              <p:cNvSpPr>
                <a:spLocks noEditPoints="1"/>
              </p:cNvSpPr>
              <p:nvPr/>
            </p:nvSpPr>
            <p:spPr bwMode="auto">
              <a:xfrm>
                <a:off x="3642" y="2568"/>
                <a:ext cx="381" cy="380"/>
              </a:xfrm>
              <a:custGeom>
                <a:avLst/>
                <a:gdLst>
                  <a:gd name="T0" fmla="*/ 347 w 763"/>
                  <a:gd name="T1" fmla="*/ 195 h 760"/>
                  <a:gd name="T2" fmla="*/ 286 w 763"/>
                  <a:gd name="T3" fmla="*/ 217 h 760"/>
                  <a:gd name="T4" fmla="*/ 236 w 763"/>
                  <a:gd name="T5" fmla="*/ 260 h 760"/>
                  <a:gd name="T6" fmla="*/ 204 w 763"/>
                  <a:gd name="T7" fmla="*/ 314 h 760"/>
                  <a:gd name="T8" fmla="*/ 192 w 763"/>
                  <a:gd name="T9" fmla="*/ 380 h 760"/>
                  <a:gd name="T10" fmla="*/ 204 w 763"/>
                  <a:gd name="T11" fmla="*/ 446 h 760"/>
                  <a:gd name="T12" fmla="*/ 236 w 763"/>
                  <a:gd name="T13" fmla="*/ 502 h 760"/>
                  <a:gd name="T14" fmla="*/ 286 w 763"/>
                  <a:gd name="T15" fmla="*/ 543 h 760"/>
                  <a:gd name="T16" fmla="*/ 347 w 763"/>
                  <a:gd name="T17" fmla="*/ 566 h 760"/>
                  <a:gd name="T18" fmla="*/ 415 w 763"/>
                  <a:gd name="T19" fmla="*/ 566 h 760"/>
                  <a:gd name="T20" fmla="*/ 477 w 763"/>
                  <a:gd name="T21" fmla="*/ 543 h 760"/>
                  <a:gd name="T22" fmla="*/ 526 w 763"/>
                  <a:gd name="T23" fmla="*/ 502 h 760"/>
                  <a:gd name="T24" fmla="*/ 559 w 763"/>
                  <a:gd name="T25" fmla="*/ 446 h 760"/>
                  <a:gd name="T26" fmla="*/ 570 w 763"/>
                  <a:gd name="T27" fmla="*/ 380 h 760"/>
                  <a:gd name="T28" fmla="*/ 559 w 763"/>
                  <a:gd name="T29" fmla="*/ 314 h 760"/>
                  <a:gd name="T30" fmla="*/ 526 w 763"/>
                  <a:gd name="T31" fmla="*/ 260 h 760"/>
                  <a:gd name="T32" fmla="*/ 477 w 763"/>
                  <a:gd name="T33" fmla="*/ 217 h 760"/>
                  <a:gd name="T34" fmla="*/ 415 w 763"/>
                  <a:gd name="T35" fmla="*/ 195 h 760"/>
                  <a:gd name="T36" fmla="*/ 381 w 763"/>
                  <a:gd name="T37" fmla="*/ 0 h 760"/>
                  <a:gd name="T38" fmla="*/ 482 w 763"/>
                  <a:gd name="T39" fmla="*/ 14 h 760"/>
                  <a:gd name="T40" fmla="*/ 574 w 763"/>
                  <a:gd name="T41" fmla="*/ 52 h 760"/>
                  <a:gd name="T42" fmla="*/ 650 w 763"/>
                  <a:gd name="T43" fmla="*/ 112 h 760"/>
                  <a:gd name="T44" fmla="*/ 710 w 763"/>
                  <a:gd name="T45" fmla="*/ 189 h 760"/>
                  <a:gd name="T46" fmla="*/ 749 w 763"/>
                  <a:gd name="T47" fmla="*/ 279 h 760"/>
                  <a:gd name="T48" fmla="*/ 763 w 763"/>
                  <a:gd name="T49" fmla="*/ 380 h 760"/>
                  <a:gd name="T50" fmla="*/ 749 w 763"/>
                  <a:gd name="T51" fmla="*/ 482 h 760"/>
                  <a:gd name="T52" fmla="*/ 710 w 763"/>
                  <a:gd name="T53" fmla="*/ 573 h 760"/>
                  <a:gd name="T54" fmla="*/ 650 w 763"/>
                  <a:gd name="T55" fmla="*/ 649 h 760"/>
                  <a:gd name="T56" fmla="*/ 574 w 763"/>
                  <a:gd name="T57" fmla="*/ 709 h 760"/>
                  <a:gd name="T58" fmla="*/ 482 w 763"/>
                  <a:gd name="T59" fmla="*/ 747 h 760"/>
                  <a:gd name="T60" fmla="*/ 381 w 763"/>
                  <a:gd name="T61" fmla="*/ 760 h 760"/>
                  <a:gd name="T62" fmla="*/ 280 w 763"/>
                  <a:gd name="T63" fmla="*/ 747 h 760"/>
                  <a:gd name="T64" fmla="*/ 190 w 763"/>
                  <a:gd name="T65" fmla="*/ 709 h 760"/>
                  <a:gd name="T66" fmla="*/ 112 w 763"/>
                  <a:gd name="T67" fmla="*/ 649 h 760"/>
                  <a:gd name="T68" fmla="*/ 53 w 763"/>
                  <a:gd name="T69" fmla="*/ 573 h 760"/>
                  <a:gd name="T70" fmla="*/ 14 w 763"/>
                  <a:gd name="T71" fmla="*/ 482 h 760"/>
                  <a:gd name="T72" fmla="*/ 0 w 763"/>
                  <a:gd name="T73" fmla="*/ 380 h 760"/>
                  <a:gd name="T74" fmla="*/ 14 w 763"/>
                  <a:gd name="T75" fmla="*/ 279 h 760"/>
                  <a:gd name="T76" fmla="*/ 53 w 763"/>
                  <a:gd name="T77" fmla="*/ 189 h 760"/>
                  <a:gd name="T78" fmla="*/ 112 w 763"/>
                  <a:gd name="T79" fmla="*/ 112 h 760"/>
                  <a:gd name="T80" fmla="*/ 190 w 763"/>
                  <a:gd name="T81" fmla="*/ 52 h 760"/>
                  <a:gd name="T82" fmla="*/ 280 w 763"/>
                  <a:gd name="T83" fmla="*/ 14 h 760"/>
                  <a:gd name="T84" fmla="*/ 381 w 763"/>
                  <a:gd name="T8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3" h="760">
                    <a:moveTo>
                      <a:pt x="381" y="192"/>
                    </a:moveTo>
                    <a:lnTo>
                      <a:pt x="347" y="195"/>
                    </a:lnTo>
                    <a:lnTo>
                      <a:pt x="315" y="204"/>
                    </a:lnTo>
                    <a:lnTo>
                      <a:pt x="286" y="217"/>
                    </a:lnTo>
                    <a:lnTo>
                      <a:pt x="259" y="237"/>
                    </a:lnTo>
                    <a:lnTo>
                      <a:pt x="236" y="260"/>
                    </a:lnTo>
                    <a:lnTo>
                      <a:pt x="218" y="286"/>
                    </a:lnTo>
                    <a:lnTo>
                      <a:pt x="204" y="314"/>
                    </a:lnTo>
                    <a:lnTo>
                      <a:pt x="195" y="346"/>
                    </a:lnTo>
                    <a:lnTo>
                      <a:pt x="192" y="380"/>
                    </a:lnTo>
                    <a:lnTo>
                      <a:pt x="195" y="414"/>
                    </a:lnTo>
                    <a:lnTo>
                      <a:pt x="204" y="446"/>
                    </a:lnTo>
                    <a:lnTo>
                      <a:pt x="218" y="476"/>
                    </a:lnTo>
                    <a:lnTo>
                      <a:pt x="236" y="502"/>
                    </a:lnTo>
                    <a:lnTo>
                      <a:pt x="259" y="525"/>
                    </a:lnTo>
                    <a:lnTo>
                      <a:pt x="286" y="543"/>
                    </a:lnTo>
                    <a:lnTo>
                      <a:pt x="315" y="557"/>
                    </a:lnTo>
                    <a:lnTo>
                      <a:pt x="347" y="566"/>
                    </a:lnTo>
                    <a:lnTo>
                      <a:pt x="381" y="569"/>
                    </a:lnTo>
                    <a:lnTo>
                      <a:pt x="415" y="566"/>
                    </a:lnTo>
                    <a:lnTo>
                      <a:pt x="447" y="557"/>
                    </a:lnTo>
                    <a:lnTo>
                      <a:pt x="477" y="543"/>
                    </a:lnTo>
                    <a:lnTo>
                      <a:pt x="503" y="525"/>
                    </a:lnTo>
                    <a:lnTo>
                      <a:pt x="526" y="502"/>
                    </a:lnTo>
                    <a:lnTo>
                      <a:pt x="544" y="476"/>
                    </a:lnTo>
                    <a:lnTo>
                      <a:pt x="559" y="446"/>
                    </a:lnTo>
                    <a:lnTo>
                      <a:pt x="567" y="414"/>
                    </a:lnTo>
                    <a:lnTo>
                      <a:pt x="570" y="380"/>
                    </a:lnTo>
                    <a:lnTo>
                      <a:pt x="567" y="346"/>
                    </a:lnTo>
                    <a:lnTo>
                      <a:pt x="559" y="314"/>
                    </a:lnTo>
                    <a:lnTo>
                      <a:pt x="544" y="286"/>
                    </a:lnTo>
                    <a:lnTo>
                      <a:pt x="526" y="260"/>
                    </a:lnTo>
                    <a:lnTo>
                      <a:pt x="503" y="237"/>
                    </a:lnTo>
                    <a:lnTo>
                      <a:pt x="477" y="217"/>
                    </a:lnTo>
                    <a:lnTo>
                      <a:pt x="447" y="204"/>
                    </a:lnTo>
                    <a:lnTo>
                      <a:pt x="415" y="195"/>
                    </a:lnTo>
                    <a:lnTo>
                      <a:pt x="381" y="192"/>
                    </a:lnTo>
                    <a:close/>
                    <a:moveTo>
                      <a:pt x="381" y="0"/>
                    </a:moveTo>
                    <a:lnTo>
                      <a:pt x="432" y="3"/>
                    </a:lnTo>
                    <a:lnTo>
                      <a:pt x="482" y="14"/>
                    </a:lnTo>
                    <a:lnTo>
                      <a:pt x="529" y="31"/>
                    </a:lnTo>
                    <a:lnTo>
                      <a:pt x="574" y="52"/>
                    </a:lnTo>
                    <a:lnTo>
                      <a:pt x="614" y="80"/>
                    </a:lnTo>
                    <a:lnTo>
                      <a:pt x="650" y="112"/>
                    </a:lnTo>
                    <a:lnTo>
                      <a:pt x="683" y="148"/>
                    </a:lnTo>
                    <a:lnTo>
                      <a:pt x="710" y="189"/>
                    </a:lnTo>
                    <a:lnTo>
                      <a:pt x="732" y="232"/>
                    </a:lnTo>
                    <a:lnTo>
                      <a:pt x="749" y="279"/>
                    </a:lnTo>
                    <a:lnTo>
                      <a:pt x="758" y="329"/>
                    </a:lnTo>
                    <a:lnTo>
                      <a:pt x="763" y="380"/>
                    </a:lnTo>
                    <a:lnTo>
                      <a:pt x="758" y="431"/>
                    </a:lnTo>
                    <a:lnTo>
                      <a:pt x="749" y="482"/>
                    </a:lnTo>
                    <a:lnTo>
                      <a:pt x="732" y="528"/>
                    </a:lnTo>
                    <a:lnTo>
                      <a:pt x="710" y="573"/>
                    </a:lnTo>
                    <a:lnTo>
                      <a:pt x="683" y="612"/>
                    </a:lnTo>
                    <a:lnTo>
                      <a:pt x="650" y="649"/>
                    </a:lnTo>
                    <a:lnTo>
                      <a:pt x="614" y="682"/>
                    </a:lnTo>
                    <a:lnTo>
                      <a:pt x="574" y="709"/>
                    </a:lnTo>
                    <a:lnTo>
                      <a:pt x="529" y="731"/>
                    </a:lnTo>
                    <a:lnTo>
                      <a:pt x="482" y="747"/>
                    </a:lnTo>
                    <a:lnTo>
                      <a:pt x="432" y="757"/>
                    </a:lnTo>
                    <a:lnTo>
                      <a:pt x="381" y="760"/>
                    </a:lnTo>
                    <a:lnTo>
                      <a:pt x="330" y="757"/>
                    </a:lnTo>
                    <a:lnTo>
                      <a:pt x="280" y="747"/>
                    </a:lnTo>
                    <a:lnTo>
                      <a:pt x="233" y="731"/>
                    </a:lnTo>
                    <a:lnTo>
                      <a:pt x="190" y="709"/>
                    </a:lnTo>
                    <a:lnTo>
                      <a:pt x="149" y="682"/>
                    </a:lnTo>
                    <a:lnTo>
                      <a:pt x="112" y="649"/>
                    </a:lnTo>
                    <a:lnTo>
                      <a:pt x="80" y="612"/>
                    </a:lnTo>
                    <a:lnTo>
                      <a:pt x="53" y="573"/>
                    </a:lnTo>
                    <a:lnTo>
                      <a:pt x="30" y="528"/>
                    </a:lnTo>
                    <a:lnTo>
                      <a:pt x="14" y="482"/>
                    </a:lnTo>
                    <a:lnTo>
                      <a:pt x="4" y="431"/>
                    </a:lnTo>
                    <a:lnTo>
                      <a:pt x="0" y="380"/>
                    </a:lnTo>
                    <a:lnTo>
                      <a:pt x="4" y="329"/>
                    </a:lnTo>
                    <a:lnTo>
                      <a:pt x="14" y="279"/>
                    </a:lnTo>
                    <a:lnTo>
                      <a:pt x="30" y="232"/>
                    </a:lnTo>
                    <a:lnTo>
                      <a:pt x="53" y="189"/>
                    </a:lnTo>
                    <a:lnTo>
                      <a:pt x="80" y="148"/>
                    </a:lnTo>
                    <a:lnTo>
                      <a:pt x="112" y="112"/>
                    </a:lnTo>
                    <a:lnTo>
                      <a:pt x="149" y="80"/>
                    </a:lnTo>
                    <a:lnTo>
                      <a:pt x="190" y="52"/>
                    </a:lnTo>
                    <a:lnTo>
                      <a:pt x="233" y="31"/>
                    </a:lnTo>
                    <a:lnTo>
                      <a:pt x="280" y="14"/>
                    </a:lnTo>
                    <a:lnTo>
                      <a:pt x="330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1BF18C4-8E12-4346-847E-C3123BF11431}"/>
              </a:ext>
            </a:extLst>
          </p:cNvPr>
          <p:cNvSpPr txBox="1"/>
          <p:nvPr/>
        </p:nvSpPr>
        <p:spPr>
          <a:xfrm>
            <a:off x="1970287" y="259657"/>
            <a:ext cx="198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IdentifyLayerResult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E758A1-3817-014D-BF60-36B73CAA383F}"/>
              </a:ext>
            </a:extLst>
          </p:cNvPr>
          <p:cNvSpPr txBox="1"/>
          <p:nvPr/>
        </p:nvSpPr>
        <p:spPr>
          <a:xfrm>
            <a:off x="5889748" y="2881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Field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461EF2-A5AB-DD4A-8EFA-208EF78513C0}"/>
              </a:ext>
            </a:extLst>
          </p:cNvPr>
          <p:cNvSpPr txBox="1"/>
          <p:nvPr/>
        </p:nvSpPr>
        <p:spPr>
          <a:xfrm>
            <a:off x="9120950" y="292372"/>
            <a:ext cx="87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Symbol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737275" y="1083469"/>
            <a:ext cx="4749800" cy="4691063"/>
            <a:chOff x="431" y="580"/>
            <a:chExt cx="2992" cy="295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300" y="2226"/>
              <a:ext cx="524" cy="523"/>
            </a:xfrm>
            <a:custGeom>
              <a:avLst/>
              <a:gdLst>
                <a:gd name="T0" fmla="*/ 369 w 384"/>
                <a:gd name="T1" fmla="*/ 319 h 384"/>
                <a:gd name="T2" fmla="*/ 65 w 384"/>
                <a:gd name="T3" fmla="*/ 14 h 384"/>
                <a:gd name="T4" fmla="*/ 23 w 384"/>
                <a:gd name="T5" fmla="*/ 10 h 384"/>
                <a:gd name="T6" fmla="*/ 10 w 384"/>
                <a:gd name="T7" fmla="*/ 23 h 384"/>
                <a:gd name="T8" fmla="*/ 14 w 384"/>
                <a:gd name="T9" fmla="*/ 65 h 384"/>
                <a:gd name="T10" fmla="*/ 319 w 384"/>
                <a:gd name="T11" fmla="*/ 369 h 384"/>
                <a:gd name="T12" fmla="*/ 361 w 384"/>
                <a:gd name="T13" fmla="*/ 373 h 384"/>
                <a:gd name="T14" fmla="*/ 373 w 384"/>
                <a:gd name="T15" fmla="*/ 361 h 384"/>
                <a:gd name="T16" fmla="*/ 369 w 384"/>
                <a:gd name="T17" fmla="*/ 3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84">
                  <a:moveTo>
                    <a:pt x="369" y="319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52" y="2"/>
                    <a:pt x="33" y="0"/>
                    <a:pt x="23" y="1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34"/>
                    <a:pt x="2" y="52"/>
                    <a:pt x="14" y="65"/>
                  </a:cubicBezTo>
                  <a:cubicBezTo>
                    <a:pt x="319" y="369"/>
                    <a:pt x="319" y="369"/>
                    <a:pt x="319" y="369"/>
                  </a:cubicBezTo>
                  <a:cubicBezTo>
                    <a:pt x="331" y="382"/>
                    <a:pt x="350" y="384"/>
                    <a:pt x="361" y="37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384" y="350"/>
                    <a:pt x="382" y="332"/>
                    <a:pt x="369" y="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23" y="2303"/>
              <a:ext cx="523" cy="524"/>
            </a:xfrm>
            <a:custGeom>
              <a:avLst/>
              <a:gdLst>
                <a:gd name="T0" fmla="*/ 369 w 384"/>
                <a:gd name="T1" fmla="*/ 319 h 384"/>
                <a:gd name="T2" fmla="*/ 65 w 384"/>
                <a:gd name="T3" fmla="*/ 14 h 384"/>
                <a:gd name="T4" fmla="*/ 23 w 384"/>
                <a:gd name="T5" fmla="*/ 10 h 384"/>
                <a:gd name="T6" fmla="*/ 10 w 384"/>
                <a:gd name="T7" fmla="*/ 23 h 384"/>
                <a:gd name="T8" fmla="*/ 14 w 384"/>
                <a:gd name="T9" fmla="*/ 65 h 384"/>
                <a:gd name="T10" fmla="*/ 319 w 384"/>
                <a:gd name="T11" fmla="*/ 369 h 384"/>
                <a:gd name="T12" fmla="*/ 361 w 384"/>
                <a:gd name="T13" fmla="*/ 373 h 384"/>
                <a:gd name="T14" fmla="*/ 373 w 384"/>
                <a:gd name="T15" fmla="*/ 361 h 384"/>
                <a:gd name="T16" fmla="*/ 369 w 384"/>
                <a:gd name="T17" fmla="*/ 3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84">
                  <a:moveTo>
                    <a:pt x="369" y="319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52" y="2"/>
                    <a:pt x="33" y="0"/>
                    <a:pt x="23" y="1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34"/>
                    <a:pt x="2" y="52"/>
                    <a:pt x="14" y="65"/>
                  </a:cubicBezTo>
                  <a:cubicBezTo>
                    <a:pt x="319" y="369"/>
                    <a:pt x="319" y="369"/>
                    <a:pt x="319" y="369"/>
                  </a:cubicBezTo>
                  <a:cubicBezTo>
                    <a:pt x="331" y="382"/>
                    <a:pt x="350" y="384"/>
                    <a:pt x="361" y="37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384" y="350"/>
                    <a:pt x="382" y="332"/>
                    <a:pt x="369" y="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45" y="2381"/>
              <a:ext cx="523" cy="524"/>
            </a:xfrm>
            <a:custGeom>
              <a:avLst/>
              <a:gdLst>
                <a:gd name="T0" fmla="*/ 369 w 384"/>
                <a:gd name="T1" fmla="*/ 319 h 384"/>
                <a:gd name="T2" fmla="*/ 65 w 384"/>
                <a:gd name="T3" fmla="*/ 14 h 384"/>
                <a:gd name="T4" fmla="*/ 23 w 384"/>
                <a:gd name="T5" fmla="*/ 10 h 384"/>
                <a:gd name="T6" fmla="*/ 10 w 384"/>
                <a:gd name="T7" fmla="*/ 23 h 384"/>
                <a:gd name="T8" fmla="*/ 14 w 384"/>
                <a:gd name="T9" fmla="*/ 65 h 384"/>
                <a:gd name="T10" fmla="*/ 319 w 384"/>
                <a:gd name="T11" fmla="*/ 369 h 384"/>
                <a:gd name="T12" fmla="*/ 361 w 384"/>
                <a:gd name="T13" fmla="*/ 373 h 384"/>
                <a:gd name="T14" fmla="*/ 373 w 384"/>
                <a:gd name="T15" fmla="*/ 361 h 384"/>
                <a:gd name="T16" fmla="*/ 369 w 384"/>
                <a:gd name="T17" fmla="*/ 3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84">
                  <a:moveTo>
                    <a:pt x="369" y="319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52" y="2"/>
                    <a:pt x="33" y="0"/>
                    <a:pt x="23" y="1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34"/>
                    <a:pt x="2" y="52"/>
                    <a:pt x="14" y="65"/>
                  </a:cubicBezTo>
                  <a:cubicBezTo>
                    <a:pt x="319" y="369"/>
                    <a:pt x="319" y="369"/>
                    <a:pt x="319" y="369"/>
                  </a:cubicBezTo>
                  <a:cubicBezTo>
                    <a:pt x="331" y="382"/>
                    <a:pt x="350" y="384"/>
                    <a:pt x="361" y="37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384" y="350"/>
                    <a:pt x="382" y="332"/>
                    <a:pt x="369" y="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156" y="2530"/>
              <a:ext cx="362" cy="364"/>
            </a:xfrm>
            <a:custGeom>
              <a:avLst/>
              <a:gdLst>
                <a:gd name="T0" fmla="*/ 38 w 266"/>
                <a:gd name="T1" fmla="*/ 0 h 267"/>
                <a:gd name="T2" fmla="*/ 266 w 266"/>
                <a:gd name="T3" fmla="*/ 229 h 267"/>
                <a:gd name="T4" fmla="*/ 89 w 266"/>
                <a:gd name="T5" fmla="*/ 178 h 267"/>
                <a:gd name="T6" fmla="*/ 38 w 266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267">
                  <a:moveTo>
                    <a:pt x="38" y="0"/>
                  </a:moveTo>
                  <a:cubicBezTo>
                    <a:pt x="266" y="229"/>
                    <a:pt x="266" y="229"/>
                    <a:pt x="266" y="229"/>
                  </a:cubicBezTo>
                  <a:cubicBezTo>
                    <a:pt x="228" y="267"/>
                    <a:pt x="142" y="231"/>
                    <a:pt x="89" y="178"/>
                  </a:cubicBezTo>
                  <a:cubicBezTo>
                    <a:pt x="36" y="124"/>
                    <a:pt x="0" y="3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438" y="1048"/>
              <a:ext cx="1715" cy="1586"/>
            </a:xfrm>
            <a:custGeom>
              <a:avLst/>
              <a:gdLst>
                <a:gd name="T0" fmla="*/ 705 w 1258"/>
                <a:gd name="T1" fmla="*/ 0 h 1163"/>
                <a:gd name="T2" fmla="*/ 1025 w 1258"/>
                <a:gd name="T3" fmla="*/ 116 h 1163"/>
                <a:gd name="T4" fmla="*/ 1146 w 1258"/>
                <a:gd name="T5" fmla="*/ 639 h 1163"/>
                <a:gd name="T6" fmla="*/ 913 w 1258"/>
                <a:gd name="T7" fmla="*/ 872 h 1163"/>
                <a:gd name="T8" fmla="*/ 619 w 1258"/>
                <a:gd name="T9" fmla="*/ 983 h 1163"/>
                <a:gd name="T10" fmla="*/ 394 w 1258"/>
                <a:gd name="T11" fmla="*/ 1093 h 1163"/>
                <a:gd name="T12" fmla="*/ 276 w 1258"/>
                <a:gd name="T13" fmla="*/ 1130 h 1163"/>
                <a:gd name="T14" fmla="*/ 43 w 1258"/>
                <a:gd name="T15" fmla="*/ 897 h 1163"/>
                <a:gd name="T16" fmla="*/ 63 w 1258"/>
                <a:gd name="T17" fmla="*/ 792 h 1163"/>
                <a:gd name="T18" fmla="*/ 198 w 1258"/>
                <a:gd name="T19" fmla="*/ 507 h 1163"/>
                <a:gd name="T20" fmla="*/ 361 w 1258"/>
                <a:gd name="T21" fmla="*/ 164 h 1163"/>
                <a:gd name="T22" fmla="*/ 705 w 1258"/>
                <a:gd name="T23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8" h="1163">
                  <a:moveTo>
                    <a:pt x="705" y="0"/>
                  </a:moveTo>
                  <a:cubicBezTo>
                    <a:pt x="705" y="0"/>
                    <a:pt x="890" y="1"/>
                    <a:pt x="1025" y="116"/>
                  </a:cubicBezTo>
                  <a:cubicBezTo>
                    <a:pt x="1025" y="116"/>
                    <a:pt x="1258" y="305"/>
                    <a:pt x="1146" y="639"/>
                  </a:cubicBezTo>
                  <a:cubicBezTo>
                    <a:pt x="1146" y="639"/>
                    <a:pt x="1012" y="817"/>
                    <a:pt x="913" y="872"/>
                  </a:cubicBezTo>
                  <a:cubicBezTo>
                    <a:pt x="913" y="872"/>
                    <a:pt x="636" y="963"/>
                    <a:pt x="619" y="983"/>
                  </a:cubicBezTo>
                  <a:cubicBezTo>
                    <a:pt x="394" y="1093"/>
                    <a:pt x="394" y="1093"/>
                    <a:pt x="394" y="1093"/>
                  </a:cubicBezTo>
                  <a:cubicBezTo>
                    <a:pt x="394" y="1093"/>
                    <a:pt x="309" y="1163"/>
                    <a:pt x="276" y="1130"/>
                  </a:cubicBezTo>
                  <a:cubicBezTo>
                    <a:pt x="43" y="897"/>
                    <a:pt x="43" y="897"/>
                    <a:pt x="43" y="897"/>
                  </a:cubicBezTo>
                  <a:cubicBezTo>
                    <a:pt x="43" y="897"/>
                    <a:pt x="0" y="856"/>
                    <a:pt x="63" y="792"/>
                  </a:cubicBezTo>
                  <a:cubicBezTo>
                    <a:pt x="63" y="792"/>
                    <a:pt x="183" y="580"/>
                    <a:pt x="198" y="507"/>
                  </a:cubicBezTo>
                  <a:cubicBezTo>
                    <a:pt x="198" y="507"/>
                    <a:pt x="301" y="224"/>
                    <a:pt x="361" y="164"/>
                  </a:cubicBezTo>
                  <a:cubicBezTo>
                    <a:pt x="361" y="164"/>
                    <a:pt x="436" y="14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zh-Hans">
                <a:solidFill>
                  <a:schemeClr val="bg1"/>
                </a:solidFill>
              </a:endParaRPr>
            </a:p>
            <a:p>
              <a:endParaRPr lang="en-US" altLang="zh-Hans">
                <a:solidFill>
                  <a:schemeClr val="bg1"/>
                </a:solidFill>
              </a:endParaRPr>
            </a:p>
            <a:p>
              <a:r>
                <a:rPr lang="zh-Hans" altLang="en-US">
                  <a:solidFill>
                    <a:schemeClr val="bg1"/>
                  </a:solidFill>
                </a:rPr>
                <a:t>                     显示字段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508" y="1672"/>
              <a:ext cx="935" cy="867"/>
            </a:xfrm>
            <a:custGeom>
              <a:avLst/>
              <a:gdLst>
                <a:gd name="T0" fmla="*/ 16 w 686"/>
                <a:gd name="T1" fmla="*/ 413 h 636"/>
                <a:gd name="T2" fmla="*/ 172 w 686"/>
                <a:gd name="T3" fmla="*/ 343 h 636"/>
                <a:gd name="T4" fmla="*/ 378 w 686"/>
                <a:gd name="T5" fmla="*/ 216 h 636"/>
                <a:gd name="T6" fmla="*/ 494 w 686"/>
                <a:gd name="T7" fmla="*/ 78 h 636"/>
                <a:gd name="T8" fmla="*/ 467 w 686"/>
                <a:gd name="T9" fmla="*/ 12 h 636"/>
                <a:gd name="T10" fmla="*/ 397 w 686"/>
                <a:gd name="T11" fmla="*/ 49 h 636"/>
                <a:gd name="T12" fmla="*/ 383 w 686"/>
                <a:gd name="T13" fmla="*/ 152 h 636"/>
                <a:gd name="T14" fmla="*/ 461 w 686"/>
                <a:gd name="T15" fmla="*/ 234 h 636"/>
                <a:gd name="T16" fmla="*/ 564 w 686"/>
                <a:gd name="T17" fmla="*/ 231 h 636"/>
                <a:gd name="T18" fmla="*/ 598 w 686"/>
                <a:gd name="T19" fmla="*/ 142 h 636"/>
                <a:gd name="T20" fmla="*/ 532 w 686"/>
                <a:gd name="T21" fmla="*/ 131 h 636"/>
                <a:gd name="T22" fmla="*/ 473 w 686"/>
                <a:gd name="T23" fmla="*/ 248 h 636"/>
                <a:gd name="T24" fmla="*/ 530 w 686"/>
                <a:gd name="T25" fmla="*/ 329 h 636"/>
                <a:gd name="T26" fmla="*/ 660 w 686"/>
                <a:gd name="T27" fmla="*/ 281 h 636"/>
                <a:gd name="T28" fmla="*/ 678 w 686"/>
                <a:gd name="T29" fmla="*/ 245 h 636"/>
                <a:gd name="T30" fmla="*/ 647 w 686"/>
                <a:gd name="T31" fmla="*/ 232 h 636"/>
                <a:gd name="T32" fmla="*/ 514 w 686"/>
                <a:gd name="T33" fmla="*/ 295 h 636"/>
                <a:gd name="T34" fmla="*/ 263 w 686"/>
                <a:gd name="T35" fmla="*/ 561 h 636"/>
                <a:gd name="T36" fmla="*/ 201 w 686"/>
                <a:gd name="T37" fmla="*/ 630 h 636"/>
                <a:gd name="T38" fmla="*/ 223 w 686"/>
                <a:gd name="T39" fmla="*/ 629 h 636"/>
                <a:gd name="T40" fmla="*/ 415 w 686"/>
                <a:gd name="T41" fmla="*/ 408 h 636"/>
                <a:gd name="T42" fmla="*/ 522 w 686"/>
                <a:gd name="T43" fmla="*/ 306 h 636"/>
                <a:gd name="T44" fmla="*/ 578 w 686"/>
                <a:gd name="T45" fmla="*/ 265 h 636"/>
                <a:gd name="T46" fmla="*/ 644 w 686"/>
                <a:gd name="T47" fmla="*/ 244 h 636"/>
                <a:gd name="T48" fmla="*/ 585 w 686"/>
                <a:gd name="T49" fmla="*/ 315 h 636"/>
                <a:gd name="T50" fmla="*/ 501 w 686"/>
                <a:gd name="T51" fmla="*/ 274 h 636"/>
                <a:gd name="T52" fmla="*/ 526 w 686"/>
                <a:gd name="T53" fmla="*/ 158 h 636"/>
                <a:gd name="T54" fmla="*/ 559 w 686"/>
                <a:gd name="T55" fmla="*/ 135 h 636"/>
                <a:gd name="T56" fmla="*/ 578 w 686"/>
                <a:gd name="T57" fmla="*/ 159 h 636"/>
                <a:gd name="T58" fmla="*/ 525 w 686"/>
                <a:gd name="T59" fmla="*/ 236 h 636"/>
                <a:gd name="T60" fmla="*/ 437 w 686"/>
                <a:gd name="T61" fmla="*/ 189 h 636"/>
                <a:gd name="T62" fmla="*/ 400 w 686"/>
                <a:gd name="T63" fmla="*/ 115 h 636"/>
                <a:gd name="T64" fmla="*/ 434 w 686"/>
                <a:gd name="T65" fmla="*/ 28 h 636"/>
                <a:gd name="T66" fmla="*/ 462 w 686"/>
                <a:gd name="T67" fmla="*/ 38 h 636"/>
                <a:gd name="T68" fmla="*/ 471 w 686"/>
                <a:gd name="T69" fmla="*/ 69 h 636"/>
                <a:gd name="T70" fmla="*/ 453 w 686"/>
                <a:gd name="T71" fmla="*/ 122 h 636"/>
                <a:gd name="T72" fmla="*/ 334 w 686"/>
                <a:gd name="T73" fmla="*/ 233 h 636"/>
                <a:gd name="T74" fmla="*/ 146 w 686"/>
                <a:gd name="T75" fmla="*/ 344 h 636"/>
                <a:gd name="T76" fmla="*/ 13 w 686"/>
                <a:gd name="T77" fmla="*/ 404 h 636"/>
                <a:gd name="T78" fmla="*/ 16 w 686"/>
                <a:gd name="T79" fmla="*/ 413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6" h="636">
                  <a:moveTo>
                    <a:pt x="16" y="413"/>
                  </a:moveTo>
                  <a:cubicBezTo>
                    <a:pt x="70" y="396"/>
                    <a:pt x="122" y="369"/>
                    <a:pt x="172" y="343"/>
                  </a:cubicBezTo>
                  <a:cubicBezTo>
                    <a:pt x="243" y="306"/>
                    <a:pt x="314" y="265"/>
                    <a:pt x="378" y="216"/>
                  </a:cubicBezTo>
                  <a:cubicBezTo>
                    <a:pt x="422" y="183"/>
                    <a:pt x="484" y="136"/>
                    <a:pt x="494" y="78"/>
                  </a:cubicBezTo>
                  <a:cubicBezTo>
                    <a:pt x="498" y="56"/>
                    <a:pt x="490" y="21"/>
                    <a:pt x="467" y="12"/>
                  </a:cubicBezTo>
                  <a:cubicBezTo>
                    <a:pt x="438" y="0"/>
                    <a:pt x="410" y="27"/>
                    <a:pt x="397" y="49"/>
                  </a:cubicBezTo>
                  <a:cubicBezTo>
                    <a:pt x="379" y="79"/>
                    <a:pt x="368" y="118"/>
                    <a:pt x="383" y="152"/>
                  </a:cubicBezTo>
                  <a:cubicBezTo>
                    <a:pt x="398" y="186"/>
                    <a:pt x="428" y="217"/>
                    <a:pt x="461" y="234"/>
                  </a:cubicBezTo>
                  <a:cubicBezTo>
                    <a:pt x="493" y="251"/>
                    <a:pt x="533" y="253"/>
                    <a:pt x="564" y="231"/>
                  </a:cubicBezTo>
                  <a:cubicBezTo>
                    <a:pt x="590" y="213"/>
                    <a:pt x="615" y="174"/>
                    <a:pt x="598" y="142"/>
                  </a:cubicBezTo>
                  <a:cubicBezTo>
                    <a:pt x="585" y="117"/>
                    <a:pt x="554" y="119"/>
                    <a:pt x="532" y="131"/>
                  </a:cubicBezTo>
                  <a:cubicBezTo>
                    <a:pt x="495" y="153"/>
                    <a:pt x="474" y="207"/>
                    <a:pt x="473" y="248"/>
                  </a:cubicBezTo>
                  <a:cubicBezTo>
                    <a:pt x="472" y="285"/>
                    <a:pt x="491" y="321"/>
                    <a:pt x="530" y="329"/>
                  </a:cubicBezTo>
                  <a:cubicBezTo>
                    <a:pt x="576" y="339"/>
                    <a:pt x="627" y="312"/>
                    <a:pt x="660" y="281"/>
                  </a:cubicBezTo>
                  <a:cubicBezTo>
                    <a:pt x="669" y="273"/>
                    <a:pt x="683" y="258"/>
                    <a:pt x="678" y="245"/>
                  </a:cubicBezTo>
                  <a:cubicBezTo>
                    <a:pt x="673" y="233"/>
                    <a:pt x="658" y="232"/>
                    <a:pt x="647" y="232"/>
                  </a:cubicBezTo>
                  <a:cubicBezTo>
                    <a:pt x="597" y="231"/>
                    <a:pt x="552" y="266"/>
                    <a:pt x="514" y="295"/>
                  </a:cubicBezTo>
                  <a:cubicBezTo>
                    <a:pt x="417" y="370"/>
                    <a:pt x="342" y="468"/>
                    <a:pt x="263" y="561"/>
                  </a:cubicBezTo>
                  <a:cubicBezTo>
                    <a:pt x="243" y="584"/>
                    <a:pt x="222" y="607"/>
                    <a:pt x="201" y="630"/>
                  </a:cubicBezTo>
                  <a:cubicBezTo>
                    <a:pt x="195" y="636"/>
                    <a:pt x="219" y="634"/>
                    <a:pt x="223" y="629"/>
                  </a:cubicBezTo>
                  <a:cubicBezTo>
                    <a:pt x="290" y="558"/>
                    <a:pt x="349" y="480"/>
                    <a:pt x="415" y="408"/>
                  </a:cubicBezTo>
                  <a:cubicBezTo>
                    <a:pt x="448" y="371"/>
                    <a:pt x="483" y="337"/>
                    <a:pt x="522" y="306"/>
                  </a:cubicBezTo>
                  <a:cubicBezTo>
                    <a:pt x="540" y="292"/>
                    <a:pt x="559" y="278"/>
                    <a:pt x="578" y="265"/>
                  </a:cubicBezTo>
                  <a:cubicBezTo>
                    <a:pt x="595" y="254"/>
                    <a:pt x="622" y="237"/>
                    <a:pt x="644" y="244"/>
                  </a:cubicBezTo>
                  <a:cubicBezTo>
                    <a:pt x="686" y="256"/>
                    <a:pt x="597" y="310"/>
                    <a:pt x="585" y="315"/>
                  </a:cubicBezTo>
                  <a:cubicBezTo>
                    <a:pt x="548" y="327"/>
                    <a:pt x="512" y="311"/>
                    <a:pt x="501" y="274"/>
                  </a:cubicBezTo>
                  <a:cubicBezTo>
                    <a:pt x="489" y="235"/>
                    <a:pt x="504" y="190"/>
                    <a:pt x="526" y="158"/>
                  </a:cubicBezTo>
                  <a:cubicBezTo>
                    <a:pt x="533" y="148"/>
                    <a:pt x="545" y="130"/>
                    <a:pt x="559" y="135"/>
                  </a:cubicBezTo>
                  <a:cubicBezTo>
                    <a:pt x="569" y="138"/>
                    <a:pt x="575" y="150"/>
                    <a:pt x="578" y="159"/>
                  </a:cubicBezTo>
                  <a:cubicBezTo>
                    <a:pt x="585" y="191"/>
                    <a:pt x="558" y="233"/>
                    <a:pt x="525" y="236"/>
                  </a:cubicBezTo>
                  <a:cubicBezTo>
                    <a:pt x="492" y="239"/>
                    <a:pt x="458" y="212"/>
                    <a:pt x="437" y="189"/>
                  </a:cubicBezTo>
                  <a:cubicBezTo>
                    <a:pt x="418" y="169"/>
                    <a:pt x="401" y="144"/>
                    <a:pt x="400" y="115"/>
                  </a:cubicBezTo>
                  <a:cubicBezTo>
                    <a:pt x="399" y="86"/>
                    <a:pt x="413" y="49"/>
                    <a:pt x="434" y="28"/>
                  </a:cubicBezTo>
                  <a:cubicBezTo>
                    <a:pt x="446" y="17"/>
                    <a:pt x="454" y="24"/>
                    <a:pt x="462" y="38"/>
                  </a:cubicBezTo>
                  <a:cubicBezTo>
                    <a:pt x="467" y="47"/>
                    <a:pt x="470" y="58"/>
                    <a:pt x="471" y="69"/>
                  </a:cubicBezTo>
                  <a:cubicBezTo>
                    <a:pt x="472" y="87"/>
                    <a:pt x="463" y="106"/>
                    <a:pt x="453" y="122"/>
                  </a:cubicBezTo>
                  <a:cubicBezTo>
                    <a:pt x="424" y="167"/>
                    <a:pt x="377" y="202"/>
                    <a:pt x="334" y="233"/>
                  </a:cubicBezTo>
                  <a:cubicBezTo>
                    <a:pt x="274" y="274"/>
                    <a:pt x="211" y="311"/>
                    <a:pt x="146" y="344"/>
                  </a:cubicBezTo>
                  <a:cubicBezTo>
                    <a:pt x="104" y="366"/>
                    <a:pt x="58" y="389"/>
                    <a:pt x="13" y="404"/>
                  </a:cubicBezTo>
                  <a:cubicBezTo>
                    <a:pt x="0" y="408"/>
                    <a:pt x="2" y="418"/>
                    <a:pt x="16" y="41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422" y="929"/>
              <a:ext cx="1698" cy="1699"/>
            </a:xfrm>
            <a:custGeom>
              <a:avLst/>
              <a:gdLst>
                <a:gd name="T0" fmla="*/ 1058 w 1246"/>
                <a:gd name="T1" fmla="*/ 188 h 1246"/>
                <a:gd name="T2" fmla="*/ 379 w 1246"/>
                <a:gd name="T3" fmla="*/ 188 h 1246"/>
                <a:gd name="T4" fmla="*/ 254 w 1246"/>
                <a:gd name="T5" fmla="*/ 403 h 1246"/>
                <a:gd name="T6" fmla="*/ 57 w 1246"/>
                <a:gd name="T7" fmla="*/ 838 h 1246"/>
                <a:gd name="T8" fmla="*/ 52 w 1246"/>
                <a:gd name="T9" fmla="*/ 1001 h 1246"/>
                <a:gd name="T10" fmla="*/ 148 w 1246"/>
                <a:gd name="T11" fmla="*/ 1098 h 1246"/>
                <a:gd name="T12" fmla="*/ 244 w 1246"/>
                <a:gd name="T13" fmla="*/ 1194 h 1246"/>
                <a:gd name="T14" fmla="*/ 408 w 1246"/>
                <a:gd name="T15" fmla="*/ 1189 h 1246"/>
                <a:gd name="T16" fmla="*/ 843 w 1246"/>
                <a:gd name="T17" fmla="*/ 991 h 1246"/>
                <a:gd name="T18" fmla="*/ 1058 w 1246"/>
                <a:gd name="T19" fmla="*/ 867 h 1246"/>
                <a:gd name="T20" fmla="*/ 1058 w 1246"/>
                <a:gd name="T21" fmla="*/ 188 h 1246"/>
                <a:gd name="T22" fmla="*/ 831 w 1246"/>
                <a:gd name="T23" fmla="*/ 950 h 1246"/>
                <a:gd name="T24" fmla="*/ 382 w 1246"/>
                <a:gd name="T25" fmla="*/ 1153 h 1246"/>
                <a:gd name="T26" fmla="*/ 314 w 1246"/>
                <a:gd name="T27" fmla="*/ 1189 h 1246"/>
                <a:gd name="T28" fmla="*/ 275 w 1246"/>
                <a:gd name="T29" fmla="*/ 1163 h 1246"/>
                <a:gd name="T30" fmla="*/ 178 w 1246"/>
                <a:gd name="T31" fmla="*/ 1067 h 1246"/>
                <a:gd name="T32" fmla="*/ 82 w 1246"/>
                <a:gd name="T33" fmla="*/ 971 h 1246"/>
                <a:gd name="T34" fmla="*/ 57 w 1246"/>
                <a:gd name="T35" fmla="*/ 931 h 1246"/>
                <a:gd name="T36" fmla="*/ 92 w 1246"/>
                <a:gd name="T37" fmla="*/ 863 h 1246"/>
                <a:gd name="T38" fmla="*/ 296 w 1246"/>
                <a:gd name="T39" fmla="*/ 414 h 1246"/>
                <a:gd name="T40" fmla="*/ 409 w 1246"/>
                <a:gd name="T41" fmla="*/ 218 h 1246"/>
                <a:gd name="T42" fmla="*/ 1027 w 1246"/>
                <a:gd name="T43" fmla="*/ 218 h 1246"/>
                <a:gd name="T44" fmla="*/ 1027 w 1246"/>
                <a:gd name="T45" fmla="*/ 836 h 1246"/>
                <a:gd name="T46" fmla="*/ 831 w 1246"/>
                <a:gd name="T47" fmla="*/ 95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6" h="1246">
                  <a:moveTo>
                    <a:pt x="1058" y="188"/>
                  </a:moveTo>
                  <a:cubicBezTo>
                    <a:pt x="870" y="0"/>
                    <a:pt x="566" y="0"/>
                    <a:pt x="379" y="188"/>
                  </a:cubicBezTo>
                  <a:cubicBezTo>
                    <a:pt x="317" y="249"/>
                    <a:pt x="277" y="324"/>
                    <a:pt x="254" y="403"/>
                  </a:cubicBezTo>
                  <a:cubicBezTo>
                    <a:pt x="187" y="636"/>
                    <a:pt x="125" y="743"/>
                    <a:pt x="57" y="838"/>
                  </a:cubicBezTo>
                  <a:cubicBezTo>
                    <a:pt x="0" y="918"/>
                    <a:pt x="0" y="950"/>
                    <a:pt x="52" y="1001"/>
                  </a:cubicBezTo>
                  <a:cubicBezTo>
                    <a:pt x="73" y="1023"/>
                    <a:pt x="110" y="1059"/>
                    <a:pt x="148" y="1098"/>
                  </a:cubicBezTo>
                  <a:cubicBezTo>
                    <a:pt x="186" y="1136"/>
                    <a:pt x="222" y="1172"/>
                    <a:pt x="244" y="1194"/>
                  </a:cubicBezTo>
                  <a:cubicBezTo>
                    <a:pt x="296" y="1246"/>
                    <a:pt x="328" y="1246"/>
                    <a:pt x="408" y="1189"/>
                  </a:cubicBezTo>
                  <a:cubicBezTo>
                    <a:pt x="503" y="1121"/>
                    <a:pt x="609" y="1058"/>
                    <a:pt x="843" y="991"/>
                  </a:cubicBezTo>
                  <a:cubicBezTo>
                    <a:pt x="921" y="969"/>
                    <a:pt x="996" y="929"/>
                    <a:pt x="1058" y="867"/>
                  </a:cubicBezTo>
                  <a:cubicBezTo>
                    <a:pt x="1246" y="679"/>
                    <a:pt x="1246" y="375"/>
                    <a:pt x="1058" y="188"/>
                  </a:cubicBezTo>
                  <a:close/>
                  <a:moveTo>
                    <a:pt x="831" y="950"/>
                  </a:moveTo>
                  <a:cubicBezTo>
                    <a:pt x="604" y="1015"/>
                    <a:pt x="491" y="1076"/>
                    <a:pt x="382" y="1153"/>
                  </a:cubicBezTo>
                  <a:cubicBezTo>
                    <a:pt x="370" y="1162"/>
                    <a:pt x="334" y="1188"/>
                    <a:pt x="314" y="1189"/>
                  </a:cubicBezTo>
                  <a:cubicBezTo>
                    <a:pt x="307" y="1189"/>
                    <a:pt x="298" y="1186"/>
                    <a:pt x="275" y="1163"/>
                  </a:cubicBezTo>
                  <a:cubicBezTo>
                    <a:pt x="178" y="1067"/>
                    <a:pt x="178" y="1067"/>
                    <a:pt x="178" y="1067"/>
                  </a:cubicBezTo>
                  <a:cubicBezTo>
                    <a:pt x="82" y="971"/>
                    <a:pt x="82" y="971"/>
                    <a:pt x="82" y="971"/>
                  </a:cubicBezTo>
                  <a:cubicBezTo>
                    <a:pt x="59" y="948"/>
                    <a:pt x="56" y="938"/>
                    <a:pt x="57" y="931"/>
                  </a:cubicBezTo>
                  <a:cubicBezTo>
                    <a:pt x="57" y="912"/>
                    <a:pt x="84" y="875"/>
                    <a:pt x="92" y="863"/>
                  </a:cubicBezTo>
                  <a:cubicBezTo>
                    <a:pt x="170" y="755"/>
                    <a:pt x="231" y="642"/>
                    <a:pt x="296" y="414"/>
                  </a:cubicBezTo>
                  <a:cubicBezTo>
                    <a:pt x="318" y="337"/>
                    <a:pt x="356" y="271"/>
                    <a:pt x="409" y="218"/>
                  </a:cubicBezTo>
                  <a:cubicBezTo>
                    <a:pt x="580" y="48"/>
                    <a:pt x="857" y="48"/>
                    <a:pt x="1027" y="218"/>
                  </a:cubicBezTo>
                  <a:cubicBezTo>
                    <a:pt x="1198" y="389"/>
                    <a:pt x="1198" y="666"/>
                    <a:pt x="1027" y="836"/>
                  </a:cubicBezTo>
                  <a:cubicBezTo>
                    <a:pt x="974" y="890"/>
                    <a:pt x="908" y="928"/>
                    <a:pt x="831" y="9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31" y="2749"/>
              <a:ext cx="890" cy="786"/>
            </a:xfrm>
            <a:custGeom>
              <a:avLst/>
              <a:gdLst>
                <a:gd name="T0" fmla="*/ 306 w 653"/>
                <a:gd name="T1" fmla="*/ 547 h 576"/>
                <a:gd name="T2" fmla="*/ 293 w 653"/>
                <a:gd name="T3" fmla="*/ 547 h 576"/>
                <a:gd name="T4" fmla="*/ 287 w 653"/>
                <a:gd name="T5" fmla="*/ 536 h 576"/>
                <a:gd name="T6" fmla="*/ 309 w 653"/>
                <a:gd name="T7" fmla="*/ 433 h 576"/>
                <a:gd name="T8" fmla="*/ 13 w 653"/>
                <a:gd name="T9" fmla="*/ 576 h 576"/>
                <a:gd name="T10" fmla="*/ 13 w 653"/>
                <a:gd name="T11" fmla="*/ 576 h 576"/>
                <a:gd name="T12" fmla="*/ 2 w 653"/>
                <a:gd name="T13" fmla="*/ 570 h 576"/>
                <a:gd name="T14" fmla="*/ 2 w 653"/>
                <a:gd name="T15" fmla="*/ 557 h 576"/>
                <a:gd name="T16" fmla="*/ 172 w 653"/>
                <a:gd name="T17" fmla="*/ 335 h 576"/>
                <a:gd name="T18" fmla="*/ 68 w 653"/>
                <a:gd name="T19" fmla="*/ 367 h 576"/>
                <a:gd name="T20" fmla="*/ 54 w 653"/>
                <a:gd name="T21" fmla="*/ 362 h 576"/>
                <a:gd name="T22" fmla="*/ 53 w 653"/>
                <a:gd name="T23" fmla="*/ 348 h 576"/>
                <a:gd name="T24" fmla="*/ 454 w 653"/>
                <a:gd name="T25" fmla="*/ 1 h 576"/>
                <a:gd name="T26" fmla="*/ 464 w 653"/>
                <a:gd name="T27" fmla="*/ 4 h 576"/>
                <a:gd name="T28" fmla="*/ 482 w 653"/>
                <a:gd name="T29" fmla="*/ 22 h 576"/>
                <a:gd name="T30" fmla="*/ 383 w 653"/>
                <a:gd name="T31" fmla="*/ 135 h 576"/>
                <a:gd name="T32" fmla="*/ 383 w 653"/>
                <a:gd name="T33" fmla="*/ 141 h 576"/>
                <a:gd name="T34" fmla="*/ 388 w 653"/>
                <a:gd name="T35" fmla="*/ 143 h 576"/>
                <a:gd name="T36" fmla="*/ 429 w 653"/>
                <a:gd name="T37" fmla="*/ 131 h 576"/>
                <a:gd name="T38" fmla="*/ 363 w 653"/>
                <a:gd name="T39" fmla="*/ 216 h 576"/>
                <a:gd name="T40" fmla="*/ 363 w 653"/>
                <a:gd name="T41" fmla="*/ 221 h 576"/>
                <a:gd name="T42" fmla="*/ 367 w 653"/>
                <a:gd name="T43" fmla="*/ 224 h 576"/>
                <a:gd name="T44" fmla="*/ 368 w 653"/>
                <a:gd name="T45" fmla="*/ 224 h 576"/>
                <a:gd name="T46" fmla="*/ 482 w 653"/>
                <a:gd name="T47" fmla="*/ 168 h 576"/>
                <a:gd name="T48" fmla="*/ 473 w 653"/>
                <a:gd name="T49" fmla="*/ 208 h 576"/>
                <a:gd name="T50" fmla="*/ 476 w 653"/>
                <a:gd name="T51" fmla="*/ 212 h 576"/>
                <a:gd name="T52" fmla="*/ 481 w 653"/>
                <a:gd name="T53" fmla="*/ 212 h 576"/>
                <a:gd name="T54" fmla="*/ 586 w 653"/>
                <a:gd name="T55" fmla="*/ 125 h 576"/>
                <a:gd name="T56" fmla="*/ 621 w 653"/>
                <a:gd name="T57" fmla="*/ 160 h 576"/>
                <a:gd name="T58" fmla="*/ 625 w 653"/>
                <a:gd name="T59" fmla="*/ 168 h 576"/>
                <a:gd name="T60" fmla="*/ 306 w 653"/>
                <a:gd name="T61" fmla="*/ 54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3" h="576">
                  <a:moveTo>
                    <a:pt x="306" y="547"/>
                  </a:moveTo>
                  <a:cubicBezTo>
                    <a:pt x="302" y="550"/>
                    <a:pt x="297" y="550"/>
                    <a:pt x="293" y="547"/>
                  </a:cubicBezTo>
                  <a:cubicBezTo>
                    <a:pt x="289" y="545"/>
                    <a:pt x="287" y="540"/>
                    <a:pt x="287" y="536"/>
                  </a:cubicBezTo>
                  <a:cubicBezTo>
                    <a:pt x="287" y="497"/>
                    <a:pt x="296" y="463"/>
                    <a:pt x="309" y="433"/>
                  </a:cubicBezTo>
                  <a:cubicBezTo>
                    <a:pt x="140" y="573"/>
                    <a:pt x="19" y="576"/>
                    <a:pt x="13" y="576"/>
                  </a:cubicBezTo>
                  <a:cubicBezTo>
                    <a:pt x="13" y="576"/>
                    <a:pt x="13" y="576"/>
                    <a:pt x="13" y="576"/>
                  </a:cubicBezTo>
                  <a:cubicBezTo>
                    <a:pt x="9" y="575"/>
                    <a:pt x="5" y="573"/>
                    <a:pt x="2" y="570"/>
                  </a:cubicBezTo>
                  <a:cubicBezTo>
                    <a:pt x="0" y="566"/>
                    <a:pt x="0" y="561"/>
                    <a:pt x="2" y="557"/>
                  </a:cubicBezTo>
                  <a:cubicBezTo>
                    <a:pt x="34" y="491"/>
                    <a:pt x="114" y="398"/>
                    <a:pt x="172" y="335"/>
                  </a:cubicBezTo>
                  <a:cubicBezTo>
                    <a:pt x="121" y="356"/>
                    <a:pt x="71" y="366"/>
                    <a:pt x="68" y="367"/>
                  </a:cubicBezTo>
                  <a:cubicBezTo>
                    <a:pt x="63" y="368"/>
                    <a:pt x="58" y="366"/>
                    <a:pt x="54" y="362"/>
                  </a:cubicBezTo>
                  <a:cubicBezTo>
                    <a:pt x="51" y="358"/>
                    <a:pt x="51" y="352"/>
                    <a:pt x="53" y="348"/>
                  </a:cubicBezTo>
                  <a:cubicBezTo>
                    <a:pt x="210" y="31"/>
                    <a:pt x="444" y="2"/>
                    <a:pt x="454" y="1"/>
                  </a:cubicBezTo>
                  <a:cubicBezTo>
                    <a:pt x="457" y="0"/>
                    <a:pt x="462" y="1"/>
                    <a:pt x="464" y="4"/>
                  </a:cubicBezTo>
                  <a:cubicBezTo>
                    <a:pt x="482" y="22"/>
                    <a:pt x="482" y="22"/>
                    <a:pt x="482" y="22"/>
                  </a:cubicBezTo>
                  <a:cubicBezTo>
                    <a:pt x="451" y="41"/>
                    <a:pt x="414" y="74"/>
                    <a:pt x="383" y="135"/>
                  </a:cubicBezTo>
                  <a:cubicBezTo>
                    <a:pt x="382" y="137"/>
                    <a:pt x="382" y="139"/>
                    <a:pt x="383" y="141"/>
                  </a:cubicBezTo>
                  <a:cubicBezTo>
                    <a:pt x="385" y="142"/>
                    <a:pt x="387" y="143"/>
                    <a:pt x="388" y="143"/>
                  </a:cubicBezTo>
                  <a:cubicBezTo>
                    <a:pt x="390" y="142"/>
                    <a:pt x="409" y="139"/>
                    <a:pt x="429" y="131"/>
                  </a:cubicBezTo>
                  <a:cubicBezTo>
                    <a:pt x="406" y="155"/>
                    <a:pt x="376" y="191"/>
                    <a:pt x="363" y="216"/>
                  </a:cubicBezTo>
                  <a:cubicBezTo>
                    <a:pt x="362" y="218"/>
                    <a:pt x="362" y="220"/>
                    <a:pt x="363" y="221"/>
                  </a:cubicBezTo>
                  <a:cubicBezTo>
                    <a:pt x="364" y="223"/>
                    <a:pt x="366" y="224"/>
                    <a:pt x="367" y="224"/>
                  </a:cubicBezTo>
                  <a:cubicBezTo>
                    <a:pt x="368" y="224"/>
                    <a:pt x="368" y="224"/>
                    <a:pt x="368" y="224"/>
                  </a:cubicBezTo>
                  <a:cubicBezTo>
                    <a:pt x="370" y="224"/>
                    <a:pt x="416" y="223"/>
                    <a:pt x="482" y="168"/>
                  </a:cubicBezTo>
                  <a:cubicBezTo>
                    <a:pt x="477" y="180"/>
                    <a:pt x="473" y="193"/>
                    <a:pt x="473" y="208"/>
                  </a:cubicBezTo>
                  <a:cubicBezTo>
                    <a:pt x="473" y="210"/>
                    <a:pt x="475" y="211"/>
                    <a:pt x="476" y="212"/>
                  </a:cubicBezTo>
                  <a:cubicBezTo>
                    <a:pt x="478" y="213"/>
                    <a:pt x="480" y="213"/>
                    <a:pt x="481" y="212"/>
                  </a:cubicBezTo>
                  <a:cubicBezTo>
                    <a:pt x="485" y="210"/>
                    <a:pt x="552" y="173"/>
                    <a:pt x="586" y="125"/>
                  </a:cubicBezTo>
                  <a:cubicBezTo>
                    <a:pt x="621" y="160"/>
                    <a:pt x="621" y="160"/>
                    <a:pt x="621" y="160"/>
                  </a:cubicBezTo>
                  <a:cubicBezTo>
                    <a:pt x="623" y="162"/>
                    <a:pt x="624" y="164"/>
                    <a:pt x="625" y="168"/>
                  </a:cubicBezTo>
                  <a:cubicBezTo>
                    <a:pt x="653" y="358"/>
                    <a:pt x="321" y="540"/>
                    <a:pt x="306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971" y="1204"/>
              <a:ext cx="345" cy="324"/>
            </a:xfrm>
            <a:custGeom>
              <a:avLst/>
              <a:gdLst>
                <a:gd name="T0" fmla="*/ 227 w 253"/>
                <a:gd name="T1" fmla="*/ 52 h 237"/>
                <a:gd name="T2" fmla="*/ 45 w 253"/>
                <a:gd name="T3" fmla="*/ 217 h 237"/>
                <a:gd name="T4" fmla="*/ 18 w 253"/>
                <a:gd name="T5" fmla="*/ 234 h 237"/>
                <a:gd name="T6" fmla="*/ 7 w 253"/>
                <a:gd name="T7" fmla="*/ 228 h 237"/>
                <a:gd name="T8" fmla="*/ 1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7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7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2" y="229"/>
                    <a:pt x="30" y="237"/>
                    <a:pt x="18" y="234"/>
                  </a:cubicBezTo>
                  <a:cubicBezTo>
                    <a:pt x="14" y="233"/>
                    <a:pt x="10" y="231"/>
                    <a:pt x="7" y="228"/>
                  </a:cubicBezTo>
                  <a:cubicBezTo>
                    <a:pt x="2" y="223"/>
                    <a:pt x="0" y="215"/>
                    <a:pt x="1" y="208"/>
                  </a:cubicBezTo>
                  <a:cubicBezTo>
                    <a:pt x="47" y="0"/>
                    <a:pt x="201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7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936" y="2140"/>
              <a:ext cx="203" cy="203"/>
            </a:xfrm>
            <a:custGeom>
              <a:avLst/>
              <a:gdLst>
                <a:gd name="T0" fmla="*/ 142 w 149"/>
                <a:gd name="T1" fmla="*/ 118 h 149"/>
                <a:gd name="T2" fmla="*/ 31 w 149"/>
                <a:gd name="T3" fmla="*/ 7 h 149"/>
                <a:gd name="T4" fmla="*/ 7 w 149"/>
                <a:gd name="T5" fmla="*/ 7 h 149"/>
                <a:gd name="T6" fmla="*/ 7 w 149"/>
                <a:gd name="T7" fmla="*/ 31 h 149"/>
                <a:gd name="T8" fmla="*/ 118 w 149"/>
                <a:gd name="T9" fmla="*/ 142 h 149"/>
                <a:gd name="T10" fmla="*/ 142 w 149"/>
                <a:gd name="T11" fmla="*/ 142 h 149"/>
                <a:gd name="T12" fmla="*/ 142 w 149"/>
                <a:gd name="T13" fmla="*/ 1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49">
                  <a:moveTo>
                    <a:pt x="142" y="118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3"/>
                    <a:pt x="0" y="24"/>
                    <a:pt x="7" y="3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25" y="149"/>
                    <a:pt x="136" y="149"/>
                    <a:pt x="142" y="142"/>
                  </a:cubicBezTo>
                  <a:cubicBezTo>
                    <a:pt x="149" y="135"/>
                    <a:pt x="149" y="124"/>
                    <a:pt x="142" y="118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142" y="1837"/>
              <a:ext cx="258" cy="108"/>
            </a:xfrm>
            <a:custGeom>
              <a:avLst/>
              <a:gdLst>
                <a:gd name="T0" fmla="*/ 6 w 189"/>
                <a:gd name="T1" fmla="*/ 32 h 79"/>
                <a:gd name="T2" fmla="*/ 13 w 189"/>
                <a:gd name="T3" fmla="*/ 36 h 79"/>
                <a:gd name="T4" fmla="*/ 165 w 189"/>
                <a:gd name="T5" fmla="*/ 76 h 79"/>
                <a:gd name="T6" fmla="*/ 186 w 189"/>
                <a:gd name="T7" fmla="*/ 64 h 79"/>
                <a:gd name="T8" fmla="*/ 174 w 189"/>
                <a:gd name="T9" fmla="*/ 43 h 79"/>
                <a:gd name="T10" fmla="*/ 22 w 189"/>
                <a:gd name="T11" fmla="*/ 3 h 79"/>
                <a:gd name="T12" fmla="*/ 1 w 189"/>
                <a:gd name="T13" fmla="*/ 15 h 79"/>
                <a:gd name="T14" fmla="*/ 6 w 189"/>
                <a:gd name="T15" fmla="*/ 3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79">
                  <a:moveTo>
                    <a:pt x="6" y="32"/>
                  </a:moveTo>
                  <a:cubicBezTo>
                    <a:pt x="8" y="34"/>
                    <a:pt x="10" y="35"/>
                    <a:pt x="13" y="36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175" y="79"/>
                    <a:pt x="184" y="73"/>
                    <a:pt x="186" y="64"/>
                  </a:cubicBezTo>
                  <a:cubicBezTo>
                    <a:pt x="189" y="55"/>
                    <a:pt x="183" y="45"/>
                    <a:pt x="174" y="4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3" y="0"/>
                    <a:pt x="4" y="6"/>
                    <a:pt x="1" y="15"/>
                  </a:cubicBezTo>
                  <a:cubicBezTo>
                    <a:pt x="0" y="21"/>
                    <a:pt x="1" y="27"/>
                    <a:pt x="6" y="32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164" y="1358"/>
              <a:ext cx="259" cy="108"/>
            </a:xfrm>
            <a:custGeom>
              <a:avLst/>
              <a:gdLst>
                <a:gd name="T0" fmla="*/ 3 w 190"/>
                <a:gd name="T1" fmla="*/ 66 h 79"/>
                <a:gd name="T2" fmla="*/ 7 w 190"/>
                <a:gd name="T3" fmla="*/ 73 h 79"/>
                <a:gd name="T4" fmla="*/ 24 w 190"/>
                <a:gd name="T5" fmla="*/ 78 h 79"/>
                <a:gd name="T6" fmla="*/ 176 w 190"/>
                <a:gd name="T7" fmla="*/ 36 h 79"/>
                <a:gd name="T8" fmla="*/ 188 w 190"/>
                <a:gd name="T9" fmla="*/ 15 h 79"/>
                <a:gd name="T10" fmla="*/ 167 w 190"/>
                <a:gd name="T11" fmla="*/ 3 h 79"/>
                <a:gd name="T12" fmla="*/ 15 w 190"/>
                <a:gd name="T13" fmla="*/ 44 h 79"/>
                <a:gd name="T14" fmla="*/ 3 w 190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79">
                  <a:moveTo>
                    <a:pt x="3" y="66"/>
                  </a:moveTo>
                  <a:cubicBezTo>
                    <a:pt x="4" y="69"/>
                    <a:pt x="5" y="71"/>
                    <a:pt x="7" y="73"/>
                  </a:cubicBezTo>
                  <a:cubicBezTo>
                    <a:pt x="12" y="77"/>
                    <a:pt x="18" y="79"/>
                    <a:pt x="24" y="78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85" y="34"/>
                    <a:pt x="190" y="24"/>
                    <a:pt x="188" y="15"/>
                  </a:cubicBezTo>
                  <a:cubicBezTo>
                    <a:pt x="185" y="6"/>
                    <a:pt x="176" y="0"/>
                    <a:pt x="167" y="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6" y="47"/>
                    <a:pt x="0" y="56"/>
                    <a:pt x="3" y="66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088" y="603"/>
              <a:ext cx="108" cy="259"/>
            </a:xfrm>
            <a:custGeom>
              <a:avLst/>
              <a:gdLst>
                <a:gd name="T0" fmla="*/ 76 w 79"/>
                <a:gd name="T1" fmla="*/ 167 h 190"/>
                <a:gd name="T2" fmla="*/ 36 w 79"/>
                <a:gd name="T3" fmla="*/ 15 h 190"/>
                <a:gd name="T4" fmla="*/ 15 w 79"/>
                <a:gd name="T5" fmla="*/ 3 h 190"/>
                <a:gd name="T6" fmla="*/ 3 w 79"/>
                <a:gd name="T7" fmla="*/ 24 h 190"/>
                <a:gd name="T8" fmla="*/ 43 w 79"/>
                <a:gd name="T9" fmla="*/ 176 h 190"/>
                <a:gd name="T10" fmla="*/ 47 w 79"/>
                <a:gd name="T11" fmla="*/ 184 h 190"/>
                <a:gd name="T12" fmla="*/ 64 w 79"/>
                <a:gd name="T13" fmla="*/ 188 h 190"/>
                <a:gd name="T14" fmla="*/ 76 w 79"/>
                <a:gd name="T15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90">
                  <a:moveTo>
                    <a:pt x="76" y="167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34" y="6"/>
                    <a:pt x="24" y="0"/>
                    <a:pt x="15" y="3"/>
                  </a:cubicBezTo>
                  <a:cubicBezTo>
                    <a:pt x="6" y="5"/>
                    <a:pt x="0" y="15"/>
                    <a:pt x="3" y="24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4" y="179"/>
                    <a:pt x="45" y="182"/>
                    <a:pt x="47" y="184"/>
                  </a:cubicBezTo>
                  <a:cubicBezTo>
                    <a:pt x="52" y="188"/>
                    <a:pt x="58" y="190"/>
                    <a:pt x="64" y="188"/>
                  </a:cubicBezTo>
                  <a:cubicBezTo>
                    <a:pt x="73" y="186"/>
                    <a:pt x="79" y="176"/>
                    <a:pt x="76" y="167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648" y="2329"/>
              <a:ext cx="107" cy="259"/>
            </a:xfrm>
            <a:custGeom>
              <a:avLst/>
              <a:gdLst>
                <a:gd name="T0" fmla="*/ 76 w 78"/>
                <a:gd name="T1" fmla="*/ 167 h 190"/>
                <a:gd name="T2" fmla="*/ 36 w 78"/>
                <a:gd name="T3" fmla="*/ 15 h 190"/>
                <a:gd name="T4" fmla="*/ 15 w 78"/>
                <a:gd name="T5" fmla="*/ 3 h 190"/>
                <a:gd name="T6" fmla="*/ 2 w 78"/>
                <a:gd name="T7" fmla="*/ 24 h 190"/>
                <a:gd name="T8" fmla="*/ 42 w 78"/>
                <a:gd name="T9" fmla="*/ 176 h 190"/>
                <a:gd name="T10" fmla="*/ 47 w 78"/>
                <a:gd name="T11" fmla="*/ 183 h 190"/>
                <a:gd name="T12" fmla="*/ 64 w 78"/>
                <a:gd name="T13" fmla="*/ 188 h 190"/>
                <a:gd name="T14" fmla="*/ 76 w 78"/>
                <a:gd name="T15" fmla="*/ 1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90">
                  <a:moveTo>
                    <a:pt x="76" y="167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33" y="6"/>
                    <a:pt x="24" y="0"/>
                    <a:pt x="15" y="3"/>
                  </a:cubicBezTo>
                  <a:cubicBezTo>
                    <a:pt x="5" y="5"/>
                    <a:pt x="0" y="14"/>
                    <a:pt x="2" y="24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3" y="179"/>
                    <a:pt x="45" y="181"/>
                    <a:pt x="47" y="183"/>
                  </a:cubicBezTo>
                  <a:cubicBezTo>
                    <a:pt x="51" y="188"/>
                    <a:pt x="57" y="190"/>
                    <a:pt x="64" y="188"/>
                  </a:cubicBezTo>
                  <a:cubicBezTo>
                    <a:pt x="73" y="185"/>
                    <a:pt x="78" y="176"/>
                    <a:pt x="76" y="167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416" y="1278"/>
              <a:ext cx="258" cy="106"/>
            </a:xfrm>
            <a:custGeom>
              <a:avLst/>
              <a:gdLst>
                <a:gd name="T0" fmla="*/ 175 w 189"/>
                <a:gd name="T1" fmla="*/ 42 h 78"/>
                <a:gd name="T2" fmla="*/ 23 w 189"/>
                <a:gd name="T3" fmla="*/ 2 h 78"/>
                <a:gd name="T4" fmla="*/ 1 w 189"/>
                <a:gd name="T5" fmla="*/ 14 h 78"/>
                <a:gd name="T6" fmla="*/ 6 w 189"/>
                <a:gd name="T7" fmla="*/ 31 h 78"/>
                <a:gd name="T8" fmla="*/ 14 w 189"/>
                <a:gd name="T9" fmla="*/ 36 h 78"/>
                <a:gd name="T10" fmla="*/ 166 w 189"/>
                <a:gd name="T11" fmla="*/ 76 h 78"/>
                <a:gd name="T12" fmla="*/ 187 w 189"/>
                <a:gd name="T13" fmla="*/ 63 h 78"/>
                <a:gd name="T14" fmla="*/ 175 w 189"/>
                <a:gd name="T15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78">
                  <a:moveTo>
                    <a:pt x="175" y="42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13" y="0"/>
                    <a:pt x="4" y="5"/>
                    <a:pt x="1" y="14"/>
                  </a:cubicBezTo>
                  <a:cubicBezTo>
                    <a:pt x="0" y="21"/>
                    <a:pt x="2" y="27"/>
                    <a:pt x="6" y="31"/>
                  </a:cubicBezTo>
                  <a:cubicBezTo>
                    <a:pt x="8" y="33"/>
                    <a:pt x="11" y="35"/>
                    <a:pt x="14" y="36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75" y="78"/>
                    <a:pt x="184" y="73"/>
                    <a:pt x="187" y="63"/>
                  </a:cubicBezTo>
                  <a:cubicBezTo>
                    <a:pt x="189" y="54"/>
                    <a:pt x="184" y="45"/>
                    <a:pt x="175" y="42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567" y="580"/>
              <a:ext cx="107" cy="259"/>
            </a:xfrm>
            <a:custGeom>
              <a:avLst/>
              <a:gdLst>
                <a:gd name="T0" fmla="*/ 1 w 79"/>
                <a:gd name="T1" fmla="*/ 166 h 190"/>
                <a:gd name="T2" fmla="*/ 6 w 79"/>
                <a:gd name="T3" fmla="*/ 183 h 190"/>
                <a:gd name="T4" fmla="*/ 14 w 79"/>
                <a:gd name="T5" fmla="*/ 187 h 190"/>
                <a:gd name="T6" fmla="*/ 35 w 79"/>
                <a:gd name="T7" fmla="*/ 175 h 190"/>
                <a:gd name="T8" fmla="*/ 76 w 79"/>
                <a:gd name="T9" fmla="*/ 24 h 190"/>
                <a:gd name="T10" fmla="*/ 64 w 79"/>
                <a:gd name="T11" fmla="*/ 2 h 190"/>
                <a:gd name="T12" fmla="*/ 43 w 79"/>
                <a:gd name="T13" fmla="*/ 15 h 190"/>
                <a:gd name="T14" fmla="*/ 1 w 79"/>
                <a:gd name="T15" fmla="*/ 16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90">
                  <a:moveTo>
                    <a:pt x="1" y="166"/>
                  </a:moveTo>
                  <a:cubicBezTo>
                    <a:pt x="0" y="172"/>
                    <a:pt x="2" y="179"/>
                    <a:pt x="6" y="183"/>
                  </a:cubicBezTo>
                  <a:cubicBezTo>
                    <a:pt x="8" y="185"/>
                    <a:pt x="10" y="187"/>
                    <a:pt x="14" y="187"/>
                  </a:cubicBezTo>
                  <a:cubicBezTo>
                    <a:pt x="23" y="190"/>
                    <a:pt x="32" y="185"/>
                    <a:pt x="35" y="17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14"/>
                    <a:pt x="73" y="5"/>
                    <a:pt x="64" y="2"/>
                  </a:cubicBezTo>
                  <a:cubicBezTo>
                    <a:pt x="55" y="0"/>
                    <a:pt x="45" y="5"/>
                    <a:pt x="43" y="15"/>
                  </a:cubicBez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40" y="887"/>
              <a:ext cx="203" cy="203"/>
            </a:xfrm>
            <a:custGeom>
              <a:avLst/>
              <a:gdLst>
                <a:gd name="T0" fmla="*/ 7 w 149"/>
                <a:gd name="T1" fmla="*/ 142 h 149"/>
                <a:gd name="T2" fmla="*/ 31 w 149"/>
                <a:gd name="T3" fmla="*/ 142 h 149"/>
                <a:gd name="T4" fmla="*/ 143 w 149"/>
                <a:gd name="T5" fmla="*/ 31 h 149"/>
                <a:gd name="T6" fmla="*/ 143 w 149"/>
                <a:gd name="T7" fmla="*/ 6 h 149"/>
                <a:gd name="T8" fmla="*/ 118 w 149"/>
                <a:gd name="T9" fmla="*/ 6 h 149"/>
                <a:gd name="T10" fmla="*/ 7 w 149"/>
                <a:gd name="T11" fmla="*/ 118 h 149"/>
                <a:gd name="T12" fmla="*/ 7 w 149"/>
                <a:gd name="T13" fmla="*/ 1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49">
                  <a:moveTo>
                    <a:pt x="7" y="142"/>
                  </a:moveTo>
                  <a:cubicBezTo>
                    <a:pt x="14" y="149"/>
                    <a:pt x="25" y="149"/>
                    <a:pt x="31" y="142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9" y="24"/>
                    <a:pt x="149" y="13"/>
                    <a:pt x="143" y="6"/>
                  </a:cubicBezTo>
                  <a:cubicBezTo>
                    <a:pt x="136" y="0"/>
                    <a:pt x="125" y="0"/>
                    <a:pt x="118" y="6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0" y="124"/>
                    <a:pt x="0" y="135"/>
                    <a:pt x="7" y="142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707" y="910"/>
              <a:ext cx="203" cy="203"/>
            </a:xfrm>
            <a:custGeom>
              <a:avLst/>
              <a:gdLst>
                <a:gd name="T0" fmla="*/ 142 w 149"/>
                <a:gd name="T1" fmla="*/ 142 h 149"/>
                <a:gd name="T2" fmla="*/ 142 w 149"/>
                <a:gd name="T3" fmla="*/ 117 h 149"/>
                <a:gd name="T4" fmla="*/ 31 w 149"/>
                <a:gd name="T5" fmla="*/ 6 h 149"/>
                <a:gd name="T6" fmla="*/ 6 w 149"/>
                <a:gd name="T7" fmla="*/ 6 h 149"/>
                <a:gd name="T8" fmla="*/ 6 w 149"/>
                <a:gd name="T9" fmla="*/ 31 h 149"/>
                <a:gd name="T10" fmla="*/ 118 w 149"/>
                <a:gd name="T11" fmla="*/ 142 h 149"/>
                <a:gd name="T12" fmla="*/ 142 w 149"/>
                <a:gd name="T13" fmla="*/ 1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49">
                  <a:moveTo>
                    <a:pt x="142" y="142"/>
                  </a:moveTo>
                  <a:cubicBezTo>
                    <a:pt x="149" y="135"/>
                    <a:pt x="149" y="124"/>
                    <a:pt x="142" y="1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4" y="0"/>
                    <a:pt x="13" y="0"/>
                    <a:pt x="6" y="6"/>
                  </a:cubicBezTo>
                  <a:cubicBezTo>
                    <a:pt x="0" y="13"/>
                    <a:pt x="0" y="24"/>
                    <a:pt x="6" y="3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24" y="149"/>
                    <a:pt x="135" y="149"/>
                    <a:pt x="142" y="142"/>
                  </a:cubicBez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6AB1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75363" y="1073945"/>
            <a:ext cx="1675442" cy="1121914"/>
            <a:chOff x="3675363" y="1073945"/>
            <a:chExt cx="1675442" cy="11219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Oval 27"/>
            <p:cNvSpPr/>
            <p:nvPr/>
          </p:nvSpPr>
          <p:spPr>
            <a:xfrm>
              <a:off x="3675363" y="1073945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cxnSp>
          <p:nvCxnSpPr>
            <p:cNvPr id="33" name="Elbow Connector 32"/>
            <p:cNvCxnSpPr>
              <a:stCxn id="28" idx="6"/>
              <a:endCxn id="19" idx="1"/>
            </p:cNvCxnSpPr>
            <p:nvPr/>
          </p:nvCxnSpPr>
          <p:spPr>
            <a:xfrm>
              <a:off x="4589763" y="1531145"/>
              <a:ext cx="761042" cy="664714"/>
            </a:xfrm>
            <a:prstGeom prst="bentConnector3">
              <a:avLst>
                <a:gd name="adj1" fmla="val 97205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30763" y="4065588"/>
            <a:ext cx="2470257" cy="914400"/>
            <a:chOff x="2430763" y="4065588"/>
            <a:chExt cx="2470257" cy="9144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9" name="Oval 28"/>
            <p:cNvSpPr/>
            <p:nvPr/>
          </p:nvSpPr>
          <p:spPr>
            <a:xfrm>
              <a:off x="2430763" y="4065588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cxnSp>
          <p:nvCxnSpPr>
            <p:cNvPr id="40" name="Elbow Connector 39"/>
            <p:cNvCxnSpPr>
              <a:stCxn id="29" idx="6"/>
              <a:endCxn id="7" idx="4"/>
            </p:cNvCxnSpPr>
            <p:nvPr/>
          </p:nvCxnSpPr>
          <p:spPr>
            <a:xfrm flipV="1">
              <a:off x="3345163" y="4083365"/>
              <a:ext cx="1555857" cy="439423"/>
            </a:xfrm>
            <a:prstGeom prst="bentConnector5">
              <a:avLst>
                <a:gd name="adj1" fmla="val 49027"/>
                <a:gd name="adj2" fmla="val 111813"/>
                <a:gd name="adj3" fmla="val 991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476579" y="1274763"/>
            <a:ext cx="2383684" cy="1215231"/>
            <a:chOff x="7476579" y="1274763"/>
            <a:chExt cx="2383684" cy="121523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0" name="Oval 29"/>
            <p:cNvSpPr/>
            <p:nvPr/>
          </p:nvSpPr>
          <p:spPr>
            <a:xfrm>
              <a:off x="8945863" y="1274763"/>
              <a:ext cx="914400" cy="914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cxnSp>
          <p:nvCxnSpPr>
            <p:cNvPr id="43" name="Elbow Connector 42"/>
            <p:cNvCxnSpPr>
              <a:endCxn id="30" idx="2"/>
            </p:cNvCxnSpPr>
            <p:nvPr/>
          </p:nvCxnSpPr>
          <p:spPr>
            <a:xfrm flipV="1">
              <a:off x="7476579" y="1731963"/>
              <a:ext cx="1469284" cy="758031"/>
            </a:xfrm>
            <a:prstGeom prst="bentConnector3">
              <a:avLst>
                <a:gd name="adj1" fmla="val 1595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344957" y="3699969"/>
            <a:ext cx="2188156" cy="1776113"/>
            <a:chOff x="6344957" y="3699969"/>
            <a:chExt cx="2188156" cy="177611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Oval 30"/>
            <p:cNvSpPr/>
            <p:nvPr/>
          </p:nvSpPr>
          <p:spPr>
            <a:xfrm>
              <a:off x="7618713" y="4561682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cxnSp>
          <p:nvCxnSpPr>
            <p:cNvPr id="47" name="Elbow Connector 46"/>
            <p:cNvCxnSpPr>
              <a:stCxn id="10" idx="20"/>
              <a:endCxn id="31" idx="2"/>
            </p:cNvCxnSpPr>
            <p:nvPr/>
          </p:nvCxnSpPr>
          <p:spPr>
            <a:xfrm>
              <a:off x="6344957" y="3699969"/>
              <a:ext cx="1273756" cy="1318913"/>
            </a:xfrm>
            <a:prstGeom prst="bentConnector3">
              <a:avLst>
                <a:gd name="adj1" fmla="val 40029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8733489" y="4591646"/>
            <a:ext cx="226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概要字段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0175" y="4095552"/>
            <a:ext cx="1981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Hans" alt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显示别名</a:t>
            </a:r>
            <a:r>
              <a:rPr lang="en-US" altLang="zh-Han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Hans" alt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中文</a:t>
            </a:r>
            <a:r>
              <a:rPr lang="en-US" altLang="zh-Han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49589" y="1109167"/>
            <a:ext cx="2020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Hans" alt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显示顺序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40565" y="1257102"/>
            <a:ext cx="1970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" altLang="en-US" dirty="0">
                <a:solidFill>
                  <a:schemeClr val="bg1"/>
                </a:solidFill>
              </a:rPr>
              <a:t>系统字段过滤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05703" y="1410742"/>
            <a:ext cx="2367097" cy="4036517"/>
            <a:chOff x="1341912" y="1365662"/>
            <a:chExt cx="2458192" cy="4349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1341912" y="1365662"/>
              <a:ext cx="2458192" cy="1816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341912" y="1365662"/>
              <a:ext cx="2458192" cy="1816925"/>
            </a:xfrm>
            <a:prstGeom prst="rtTriangle">
              <a:avLst/>
            </a:prstGeom>
            <a:solidFill>
              <a:schemeClr val="accent3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1912" y="3182586"/>
              <a:ext cx="2458192" cy="25324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Block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19201" y="1410742"/>
            <a:ext cx="2367097" cy="4036517"/>
            <a:chOff x="1341912" y="1365662"/>
            <a:chExt cx="2458192" cy="4349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1341912" y="1365662"/>
              <a:ext cx="2458192" cy="1816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341912" y="1365662"/>
              <a:ext cx="2458192" cy="1816925"/>
            </a:xfrm>
            <a:prstGeom prst="rtTriangle">
              <a:avLst/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41912" y="3182586"/>
              <a:ext cx="2458192" cy="25324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vararg</a:t>
              </a:r>
            </a:p>
            <a:p>
              <a:pPr algn="ctr"/>
              <a:r>
                <a:rPr lang="en-US" altLang="zh-CN"/>
                <a:t>when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14701" y="1410742"/>
            <a:ext cx="2367097" cy="4036517"/>
            <a:chOff x="1341912" y="1365662"/>
            <a:chExt cx="2458192" cy="4349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/>
            <p:cNvSpPr/>
            <p:nvPr/>
          </p:nvSpPr>
          <p:spPr>
            <a:xfrm>
              <a:off x="1341912" y="1365662"/>
              <a:ext cx="2458192" cy="1816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1341912" y="1365662"/>
              <a:ext cx="2458192" cy="1816925"/>
            </a:xfrm>
            <a:prstGeom prst="rtTriangle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41912" y="3182586"/>
              <a:ext cx="2458192" cy="25324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Entry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10202" y="1410742"/>
            <a:ext cx="2367097" cy="4036517"/>
            <a:chOff x="1341912" y="1365662"/>
            <a:chExt cx="2458192" cy="4349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1341912" y="1365662"/>
              <a:ext cx="2458192" cy="18169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Triangle 33"/>
            <p:cNvSpPr/>
            <p:nvPr/>
          </p:nvSpPr>
          <p:spPr>
            <a:xfrm flipH="1">
              <a:off x="1341912" y="1365662"/>
              <a:ext cx="2458192" cy="1816925"/>
            </a:xfrm>
            <a:prstGeom prst="rtTriangle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41912" y="3182586"/>
              <a:ext cx="2458192" cy="25324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filterKeys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map</a:t>
              </a:r>
            </a:p>
            <a:p>
              <a:pPr algn="ctr"/>
              <a:r>
                <a:rPr lang="en-US" altLang="zh-Han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sortBy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23"/>
          <p:cNvGrpSpPr>
            <a:grpSpLocks noChangeAspect="1"/>
          </p:cNvGrpSpPr>
          <p:nvPr/>
        </p:nvGrpSpPr>
        <p:grpSpPr bwMode="auto">
          <a:xfrm>
            <a:off x="2746415" y="2254722"/>
            <a:ext cx="413500" cy="603864"/>
            <a:chOff x="1369" y="448"/>
            <a:chExt cx="858" cy="1253"/>
          </a:xfrm>
          <a:solidFill>
            <a:schemeClr val="bg1"/>
          </a:solidFill>
        </p:grpSpPr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1561" y="1465"/>
              <a:ext cx="475" cy="94"/>
            </a:xfrm>
            <a:custGeom>
              <a:avLst/>
              <a:gdLst>
                <a:gd name="T0" fmla="*/ 179 w 1425"/>
                <a:gd name="T1" fmla="*/ 0 h 281"/>
                <a:gd name="T2" fmla="*/ 1247 w 1425"/>
                <a:gd name="T3" fmla="*/ 0 h 281"/>
                <a:gd name="T4" fmla="*/ 1283 w 1425"/>
                <a:gd name="T5" fmla="*/ 3 h 281"/>
                <a:gd name="T6" fmla="*/ 1316 w 1425"/>
                <a:gd name="T7" fmla="*/ 12 h 281"/>
                <a:gd name="T8" fmla="*/ 1346 w 1425"/>
                <a:gd name="T9" fmla="*/ 24 h 281"/>
                <a:gd name="T10" fmla="*/ 1372 w 1425"/>
                <a:gd name="T11" fmla="*/ 41 h 281"/>
                <a:gd name="T12" fmla="*/ 1395 w 1425"/>
                <a:gd name="T13" fmla="*/ 62 h 281"/>
                <a:gd name="T14" fmla="*/ 1411 w 1425"/>
                <a:gd name="T15" fmla="*/ 85 h 281"/>
                <a:gd name="T16" fmla="*/ 1422 w 1425"/>
                <a:gd name="T17" fmla="*/ 112 h 281"/>
                <a:gd name="T18" fmla="*/ 1425 w 1425"/>
                <a:gd name="T19" fmla="*/ 140 h 281"/>
                <a:gd name="T20" fmla="*/ 1422 w 1425"/>
                <a:gd name="T21" fmla="*/ 169 h 281"/>
                <a:gd name="T22" fmla="*/ 1411 w 1425"/>
                <a:gd name="T23" fmla="*/ 195 h 281"/>
                <a:gd name="T24" fmla="*/ 1395 w 1425"/>
                <a:gd name="T25" fmla="*/ 219 h 281"/>
                <a:gd name="T26" fmla="*/ 1372 w 1425"/>
                <a:gd name="T27" fmla="*/ 239 h 281"/>
                <a:gd name="T28" fmla="*/ 1346 w 1425"/>
                <a:gd name="T29" fmla="*/ 257 h 281"/>
                <a:gd name="T30" fmla="*/ 1316 w 1425"/>
                <a:gd name="T31" fmla="*/ 270 h 281"/>
                <a:gd name="T32" fmla="*/ 1283 w 1425"/>
                <a:gd name="T33" fmla="*/ 279 h 281"/>
                <a:gd name="T34" fmla="*/ 1247 w 1425"/>
                <a:gd name="T35" fmla="*/ 281 h 281"/>
                <a:gd name="T36" fmla="*/ 179 w 1425"/>
                <a:gd name="T37" fmla="*/ 281 h 281"/>
                <a:gd name="T38" fmla="*/ 142 w 1425"/>
                <a:gd name="T39" fmla="*/ 279 h 281"/>
                <a:gd name="T40" fmla="*/ 109 w 1425"/>
                <a:gd name="T41" fmla="*/ 270 h 281"/>
                <a:gd name="T42" fmla="*/ 78 w 1425"/>
                <a:gd name="T43" fmla="*/ 257 h 281"/>
                <a:gd name="T44" fmla="*/ 53 w 1425"/>
                <a:gd name="T45" fmla="*/ 239 h 281"/>
                <a:gd name="T46" fmla="*/ 31 w 1425"/>
                <a:gd name="T47" fmla="*/ 219 h 281"/>
                <a:gd name="T48" fmla="*/ 14 w 1425"/>
                <a:gd name="T49" fmla="*/ 195 h 281"/>
                <a:gd name="T50" fmla="*/ 4 w 1425"/>
                <a:gd name="T51" fmla="*/ 169 h 281"/>
                <a:gd name="T52" fmla="*/ 0 w 1425"/>
                <a:gd name="T53" fmla="*/ 140 h 281"/>
                <a:gd name="T54" fmla="*/ 4 w 1425"/>
                <a:gd name="T55" fmla="*/ 113 h 281"/>
                <a:gd name="T56" fmla="*/ 15 w 1425"/>
                <a:gd name="T57" fmla="*/ 86 h 281"/>
                <a:gd name="T58" fmla="*/ 31 w 1425"/>
                <a:gd name="T59" fmla="*/ 62 h 281"/>
                <a:gd name="T60" fmla="*/ 53 w 1425"/>
                <a:gd name="T61" fmla="*/ 41 h 281"/>
                <a:gd name="T62" fmla="*/ 79 w 1425"/>
                <a:gd name="T63" fmla="*/ 24 h 281"/>
                <a:gd name="T64" fmla="*/ 110 w 1425"/>
                <a:gd name="T65" fmla="*/ 12 h 281"/>
                <a:gd name="T66" fmla="*/ 143 w 1425"/>
                <a:gd name="T67" fmla="*/ 3 h 281"/>
                <a:gd name="T68" fmla="*/ 179 w 1425"/>
                <a:gd name="T6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5" h="281">
                  <a:moveTo>
                    <a:pt x="179" y="0"/>
                  </a:moveTo>
                  <a:lnTo>
                    <a:pt x="1247" y="0"/>
                  </a:lnTo>
                  <a:lnTo>
                    <a:pt x="1283" y="3"/>
                  </a:lnTo>
                  <a:lnTo>
                    <a:pt x="1316" y="12"/>
                  </a:lnTo>
                  <a:lnTo>
                    <a:pt x="1346" y="24"/>
                  </a:lnTo>
                  <a:lnTo>
                    <a:pt x="1372" y="41"/>
                  </a:lnTo>
                  <a:lnTo>
                    <a:pt x="1395" y="62"/>
                  </a:lnTo>
                  <a:lnTo>
                    <a:pt x="1411" y="85"/>
                  </a:lnTo>
                  <a:lnTo>
                    <a:pt x="1422" y="112"/>
                  </a:lnTo>
                  <a:lnTo>
                    <a:pt x="1425" y="140"/>
                  </a:lnTo>
                  <a:lnTo>
                    <a:pt x="1422" y="169"/>
                  </a:lnTo>
                  <a:lnTo>
                    <a:pt x="1411" y="195"/>
                  </a:lnTo>
                  <a:lnTo>
                    <a:pt x="1395" y="219"/>
                  </a:lnTo>
                  <a:lnTo>
                    <a:pt x="1372" y="239"/>
                  </a:lnTo>
                  <a:lnTo>
                    <a:pt x="1346" y="257"/>
                  </a:lnTo>
                  <a:lnTo>
                    <a:pt x="1316" y="270"/>
                  </a:lnTo>
                  <a:lnTo>
                    <a:pt x="1283" y="279"/>
                  </a:lnTo>
                  <a:lnTo>
                    <a:pt x="1247" y="281"/>
                  </a:lnTo>
                  <a:lnTo>
                    <a:pt x="179" y="281"/>
                  </a:lnTo>
                  <a:lnTo>
                    <a:pt x="142" y="279"/>
                  </a:lnTo>
                  <a:lnTo>
                    <a:pt x="109" y="270"/>
                  </a:lnTo>
                  <a:lnTo>
                    <a:pt x="78" y="257"/>
                  </a:lnTo>
                  <a:lnTo>
                    <a:pt x="53" y="239"/>
                  </a:lnTo>
                  <a:lnTo>
                    <a:pt x="31" y="219"/>
                  </a:lnTo>
                  <a:lnTo>
                    <a:pt x="14" y="195"/>
                  </a:lnTo>
                  <a:lnTo>
                    <a:pt x="4" y="169"/>
                  </a:lnTo>
                  <a:lnTo>
                    <a:pt x="0" y="140"/>
                  </a:lnTo>
                  <a:lnTo>
                    <a:pt x="4" y="113"/>
                  </a:lnTo>
                  <a:lnTo>
                    <a:pt x="15" y="86"/>
                  </a:lnTo>
                  <a:lnTo>
                    <a:pt x="31" y="62"/>
                  </a:lnTo>
                  <a:lnTo>
                    <a:pt x="53" y="41"/>
                  </a:lnTo>
                  <a:lnTo>
                    <a:pt x="79" y="24"/>
                  </a:lnTo>
                  <a:lnTo>
                    <a:pt x="110" y="12"/>
                  </a:lnTo>
                  <a:lnTo>
                    <a:pt x="143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1561" y="1607"/>
              <a:ext cx="475" cy="94"/>
            </a:xfrm>
            <a:custGeom>
              <a:avLst/>
              <a:gdLst>
                <a:gd name="T0" fmla="*/ 179 w 1425"/>
                <a:gd name="T1" fmla="*/ 0 h 281"/>
                <a:gd name="T2" fmla="*/ 1247 w 1425"/>
                <a:gd name="T3" fmla="*/ 0 h 281"/>
                <a:gd name="T4" fmla="*/ 1283 w 1425"/>
                <a:gd name="T5" fmla="*/ 3 h 281"/>
                <a:gd name="T6" fmla="*/ 1316 w 1425"/>
                <a:gd name="T7" fmla="*/ 12 h 281"/>
                <a:gd name="T8" fmla="*/ 1346 w 1425"/>
                <a:gd name="T9" fmla="*/ 24 h 281"/>
                <a:gd name="T10" fmla="*/ 1372 w 1425"/>
                <a:gd name="T11" fmla="*/ 41 h 281"/>
                <a:gd name="T12" fmla="*/ 1395 w 1425"/>
                <a:gd name="T13" fmla="*/ 62 h 281"/>
                <a:gd name="T14" fmla="*/ 1411 w 1425"/>
                <a:gd name="T15" fmla="*/ 86 h 281"/>
                <a:gd name="T16" fmla="*/ 1422 w 1425"/>
                <a:gd name="T17" fmla="*/ 113 h 281"/>
                <a:gd name="T18" fmla="*/ 1425 w 1425"/>
                <a:gd name="T19" fmla="*/ 140 h 281"/>
                <a:gd name="T20" fmla="*/ 1422 w 1425"/>
                <a:gd name="T21" fmla="*/ 169 h 281"/>
                <a:gd name="T22" fmla="*/ 1411 w 1425"/>
                <a:gd name="T23" fmla="*/ 195 h 281"/>
                <a:gd name="T24" fmla="*/ 1395 w 1425"/>
                <a:gd name="T25" fmla="*/ 219 h 281"/>
                <a:gd name="T26" fmla="*/ 1372 w 1425"/>
                <a:gd name="T27" fmla="*/ 239 h 281"/>
                <a:gd name="T28" fmla="*/ 1346 w 1425"/>
                <a:gd name="T29" fmla="*/ 257 h 281"/>
                <a:gd name="T30" fmla="*/ 1316 w 1425"/>
                <a:gd name="T31" fmla="*/ 269 h 281"/>
                <a:gd name="T32" fmla="*/ 1283 w 1425"/>
                <a:gd name="T33" fmla="*/ 279 h 281"/>
                <a:gd name="T34" fmla="*/ 1247 w 1425"/>
                <a:gd name="T35" fmla="*/ 281 h 281"/>
                <a:gd name="T36" fmla="*/ 179 w 1425"/>
                <a:gd name="T37" fmla="*/ 281 h 281"/>
                <a:gd name="T38" fmla="*/ 142 w 1425"/>
                <a:gd name="T39" fmla="*/ 279 h 281"/>
                <a:gd name="T40" fmla="*/ 109 w 1425"/>
                <a:gd name="T41" fmla="*/ 269 h 281"/>
                <a:gd name="T42" fmla="*/ 78 w 1425"/>
                <a:gd name="T43" fmla="*/ 257 h 281"/>
                <a:gd name="T44" fmla="*/ 53 w 1425"/>
                <a:gd name="T45" fmla="*/ 239 h 281"/>
                <a:gd name="T46" fmla="*/ 31 w 1425"/>
                <a:gd name="T47" fmla="*/ 219 h 281"/>
                <a:gd name="T48" fmla="*/ 14 w 1425"/>
                <a:gd name="T49" fmla="*/ 195 h 281"/>
                <a:gd name="T50" fmla="*/ 4 w 1425"/>
                <a:gd name="T51" fmla="*/ 169 h 281"/>
                <a:gd name="T52" fmla="*/ 0 w 1425"/>
                <a:gd name="T53" fmla="*/ 140 h 281"/>
                <a:gd name="T54" fmla="*/ 4 w 1425"/>
                <a:gd name="T55" fmla="*/ 113 h 281"/>
                <a:gd name="T56" fmla="*/ 15 w 1425"/>
                <a:gd name="T57" fmla="*/ 86 h 281"/>
                <a:gd name="T58" fmla="*/ 31 w 1425"/>
                <a:gd name="T59" fmla="*/ 62 h 281"/>
                <a:gd name="T60" fmla="*/ 53 w 1425"/>
                <a:gd name="T61" fmla="*/ 41 h 281"/>
                <a:gd name="T62" fmla="*/ 79 w 1425"/>
                <a:gd name="T63" fmla="*/ 24 h 281"/>
                <a:gd name="T64" fmla="*/ 110 w 1425"/>
                <a:gd name="T65" fmla="*/ 12 h 281"/>
                <a:gd name="T66" fmla="*/ 143 w 1425"/>
                <a:gd name="T67" fmla="*/ 3 h 281"/>
                <a:gd name="T68" fmla="*/ 179 w 1425"/>
                <a:gd name="T6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5" h="281">
                  <a:moveTo>
                    <a:pt x="179" y="0"/>
                  </a:moveTo>
                  <a:lnTo>
                    <a:pt x="1247" y="0"/>
                  </a:lnTo>
                  <a:lnTo>
                    <a:pt x="1283" y="3"/>
                  </a:lnTo>
                  <a:lnTo>
                    <a:pt x="1316" y="12"/>
                  </a:lnTo>
                  <a:lnTo>
                    <a:pt x="1346" y="24"/>
                  </a:lnTo>
                  <a:lnTo>
                    <a:pt x="1372" y="41"/>
                  </a:lnTo>
                  <a:lnTo>
                    <a:pt x="1395" y="62"/>
                  </a:lnTo>
                  <a:lnTo>
                    <a:pt x="1411" y="86"/>
                  </a:lnTo>
                  <a:lnTo>
                    <a:pt x="1422" y="113"/>
                  </a:lnTo>
                  <a:lnTo>
                    <a:pt x="1425" y="140"/>
                  </a:lnTo>
                  <a:lnTo>
                    <a:pt x="1422" y="169"/>
                  </a:lnTo>
                  <a:lnTo>
                    <a:pt x="1411" y="195"/>
                  </a:lnTo>
                  <a:lnTo>
                    <a:pt x="1395" y="219"/>
                  </a:lnTo>
                  <a:lnTo>
                    <a:pt x="1372" y="239"/>
                  </a:lnTo>
                  <a:lnTo>
                    <a:pt x="1346" y="257"/>
                  </a:lnTo>
                  <a:lnTo>
                    <a:pt x="1316" y="269"/>
                  </a:lnTo>
                  <a:lnTo>
                    <a:pt x="1283" y="279"/>
                  </a:lnTo>
                  <a:lnTo>
                    <a:pt x="1247" y="281"/>
                  </a:lnTo>
                  <a:lnTo>
                    <a:pt x="179" y="281"/>
                  </a:lnTo>
                  <a:lnTo>
                    <a:pt x="142" y="279"/>
                  </a:lnTo>
                  <a:lnTo>
                    <a:pt x="109" y="269"/>
                  </a:lnTo>
                  <a:lnTo>
                    <a:pt x="78" y="257"/>
                  </a:lnTo>
                  <a:lnTo>
                    <a:pt x="53" y="239"/>
                  </a:lnTo>
                  <a:lnTo>
                    <a:pt x="31" y="219"/>
                  </a:lnTo>
                  <a:lnTo>
                    <a:pt x="14" y="195"/>
                  </a:lnTo>
                  <a:lnTo>
                    <a:pt x="4" y="169"/>
                  </a:lnTo>
                  <a:lnTo>
                    <a:pt x="0" y="140"/>
                  </a:lnTo>
                  <a:lnTo>
                    <a:pt x="4" y="113"/>
                  </a:lnTo>
                  <a:lnTo>
                    <a:pt x="15" y="86"/>
                  </a:lnTo>
                  <a:lnTo>
                    <a:pt x="31" y="62"/>
                  </a:lnTo>
                  <a:lnTo>
                    <a:pt x="53" y="41"/>
                  </a:lnTo>
                  <a:lnTo>
                    <a:pt x="79" y="24"/>
                  </a:lnTo>
                  <a:lnTo>
                    <a:pt x="110" y="12"/>
                  </a:lnTo>
                  <a:lnTo>
                    <a:pt x="143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/>
          </p:nvSpPr>
          <p:spPr bwMode="auto">
            <a:xfrm>
              <a:off x="1369" y="448"/>
              <a:ext cx="858" cy="970"/>
            </a:xfrm>
            <a:custGeom>
              <a:avLst/>
              <a:gdLst>
                <a:gd name="T0" fmla="*/ 1025 w 2576"/>
                <a:gd name="T1" fmla="*/ 223 h 2909"/>
                <a:gd name="T2" fmla="*/ 711 w 2576"/>
                <a:gd name="T3" fmla="*/ 357 h 2909"/>
                <a:gd name="T4" fmla="*/ 456 w 2576"/>
                <a:gd name="T5" fmla="*/ 575 h 2909"/>
                <a:gd name="T6" fmla="*/ 278 w 2576"/>
                <a:gd name="T7" fmla="*/ 863 h 2909"/>
                <a:gd name="T8" fmla="*/ 195 w 2576"/>
                <a:gd name="T9" fmla="*/ 1202 h 2909"/>
                <a:gd name="T10" fmla="*/ 207 w 2576"/>
                <a:gd name="T11" fmla="*/ 1486 h 2909"/>
                <a:gd name="T12" fmla="*/ 262 w 2576"/>
                <a:gd name="T13" fmla="*/ 1693 h 2909"/>
                <a:gd name="T14" fmla="*/ 345 w 2576"/>
                <a:gd name="T15" fmla="*/ 1867 h 2909"/>
                <a:gd name="T16" fmla="*/ 439 w 2576"/>
                <a:gd name="T17" fmla="*/ 2036 h 2909"/>
                <a:gd name="T18" fmla="*/ 529 w 2576"/>
                <a:gd name="T19" fmla="*/ 2225 h 2909"/>
                <a:gd name="T20" fmla="*/ 598 w 2576"/>
                <a:gd name="T21" fmla="*/ 2463 h 2909"/>
                <a:gd name="T22" fmla="*/ 630 w 2576"/>
                <a:gd name="T23" fmla="*/ 2656 h 2909"/>
                <a:gd name="T24" fmla="*/ 702 w 2576"/>
                <a:gd name="T25" fmla="*/ 2716 h 2909"/>
                <a:gd name="T26" fmla="*/ 1894 w 2576"/>
                <a:gd name="T27" fmla="*/ 2709 h 2909"/>
                <a:gd name="T28" fmla="*/ 1950 w 2576"/>
                <a:gd name="T29" fmla="*/ 2648 h 2909"/>
                <a:gd name="T30" fmla="*/ 1963 w 2576"/>
                <a:gd name="T31" fmla="*/ 2568 h 2909"/>
                <a:gd name="T32" fmla="*/ 2007 w 2576"/>
                <a:gd name="T33" fmla="*/ 2348 h 2909"/>
                <a:gd name="T34" fmla="*/ 2087 w 2576"/>
                <a:gd name="T35" fmla="*/ 2133 h 2909"/>
                <a:gd name="T36" fmla="*/ 2183 w 2576"/>
                <a:gd name="T37" fmla="*/ 1954 h 2909"/>
                <a:gd name="T38" fmla="*/ 2275 w 2576"/>
                <a:gd name="T39" fmla="*/ 1785 h 2909"/>
                <a:gd name="T40" fmla="*/ 2347 w 2576"/>
                <a:gd name="T41" fmla="*/ 1596 h 2909"/>
                <a:gd name="T42" fmla="*/ 2384 w 2576"/>
                <a:gd name="T43" fmla="*/ 1359 h 2909"/>
                <a:gd name="T44" fmla="*/ 2354 w 2576"/>
                <a:gd name="T45" fmla="*/ 1027 h 2909"/>
                <a:gd name="T46" fmla="*/ 2221 w 2576"/>
                <a:gd name="T47" fmla="*/ 711 h 2909"/>
                <a:gd name="T48" fmla="*/ 2002 w 2576"/>
                <a:gd name="T49" fmla="*/ 456 h 2909"/>
                <a:gd name="T50" fmla="*/ 1715 w 2576"/>
                <a:gd name="T51" fmla="*/ 278 h 2909"/>
                <a:gd name="T52" fmla="*/ 1378 w 2576"/>
                <a:gd name="T53" fmla="*/ 196 h 2909"/>
                <a:gd name="T54" fmla="*/ 1479 w 2576"/>
                <a:gd name="T55" fmla="*/ 14 h 2909"/>
                <a:gd name="T56" fmla="*/ 1832 w 2576"/>
                <a:gd name="T57" fmla="*/ 120 h 2909"/>
                <a:gd name="T58" fmla="*/ 2133 w 2576"/>
                <a:gd name="T59" fmla="*/ 316 h 2909"/>
                <a:gd name="T60" fmla="*/ 2369 w 2576"/>
                <a:gd name="T61" fmla="*/ 588 h 2909"/>
                <a:gd name="T62" fmla="*/ 2522 w 2576"/>
                <a:gd name="T63" fmla="*/ 920 h 2909"/>
                <a:gd name="T64" fmla="*/ 2576 w 2576"/>
                <a:gd name="T65" fmla="*/ 1294 h 2909"/>
                <a:gd name="T66" fmla="*/ 2550 w 2576"/>
                <a:gd name="T67" fmla="*/ 1566 h 2909"/>
                <a:gd name="T68" fmla="*/ 2485 w 2576"/>
                <a:gd name="T69" fmla="*/ 1783 h 2909"/>
                <a:gd name="T70" fmla="*/ 2400 w 2576"/>
                <a:gd name="T71" fmla="*/ 1961 h 2909"/>
                <a:gd name="T72" fmla="*/ 2304 w 2576"/>
                <a:gd name="T73" fmla="*/ 2131 h 2909"/>
                <a:gd name="T74" fmla="*/ 2215 w 2576"/>
                <a:gd name="T75" fmla="*/ 2327 h 2909"/>
                <a:gd name="T76" fmla="*/ 2155 w 2576"/>
                <a:gd name="T77" fmla="*/ 2578 h 2909"/>
                <a:gd name="T78" fmla="*/ 2153 w 2576"/>
                <a:gd name="T79" fmla="*/ 2595 h 2909"/>
                <a:gd name="T80" fmla="*/ 2125 w 2576"/>
                <a:gd name="T81" fmla="*/ 2730 h 2909"/>
                <a:gd name="T82" fmla="*/ 2030 w 2576"/>
                <a:gd name="T83" fmla="*/ 2851 h 2909"/>
                <a:gd name="T84" fmla="*/ 1887 w 2576"/>
                <a:gd name="T85" fmla="*/ 2907 h 2909"/>
                <a:gd name="T86" fmla="*/ 644 w 2576"/>
                <a:gd name="T87" fmla="*/ 2897 h 2909"/>
                <a:gd name="T88" fmla="*/ 506 w 2576"/>
                <a:gd name="T89" fmla="*/ 2810 h 2909"/>
                <a:gd name="T90" fmla="*/ 432 w 2576"/>
                <a:gd name="T91" fmla="*/ 2663 h 2909"/>
                <a:gd name="T92" fmla="*/ 391 w 2576"/>
                <a:gd name="T93" fmla="*/ 2421 h 2909"/>
                <a:gd name="T94" fmla="*/ 315 w 2576"/>
                <a:gd name="T95" fmla="*/ 2214 h 2909"/>
                <a:gd name="T96" fmla="*/ 221 w 2576"/>
                <a:gd name="T97" fmla="*/ 2038 h 2909"/>
                <a:gd name="T98" fmla="*/ 132 w 2576"/>
                <a:gd name="T99" fmla="*/ 1872 h 2909"/>
                <a:gd name="T100" fmla="*/ 54 w 2576"/>
                <a:gd name="T101" fmla="*/ 1677 h 2909"/>
                <a:gd name="T102" fmla="*/ 7 w 2576"/>
                <a:gd name="T103" fmla="*/ 1434 h 2909"/>
                <a:gd name="T104" fmla="*/ 14 w 2576"/>
                <a:gd name="T105" fmla="*/ 1099 h 2909"/>
                <a:gd name="T106" fmla="*/ 121 w 2576"/>
                <a:gd name="T107" fmla="*/ 746 h 2909"/>
                <a:gd name="T108" fmla="*/ 316 w 2576"/>
                <a:gd name="T109" fmla="*/ 444 h 2909"/>
                <a:gd name="T110" fmla="*/ 587 w 2576"/>
                <a:gd name="T111" fmla="*/ 207 h 2909"/>
                <a:gd name="T112" fmla="*/ 917 w 2576"/>
                <a:gd name="T113" fmla="*/ 54 h 2909"/>
                <a:gd name="T114" fmla="*/ 1288 w 2576"/>
                <a:gd name="T115" fmla="*/ 0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76" h="2909">
                  <a:moveTo>
                    <a:pt x="1288" y="192"/>
                  </a:moveTo>
                  <a:lnTo>
                    <a:pt x="1199" y="196"/>
                  </a:lnTo>
                  <a:lnTo>
                    <a:pt x="1111" y="206"/>
                  </a:lnTo>
                  <a:lnTo>
                    <a:pt x="1025" y="223"/>
                  </a:lnTo>
                  <a:lnTo>
                    <a:pt x="942" y="247"/>
                  </a:lnTo>
                  <a:lnTo>
                    <a:pt x="862" y="278"/>
                  </a:lnTo>
                  <a:lnTo>
                    <a:pt x="785" y="314"/>
                  </a:lnTo>
                  <a:lnTo>
                    <a:pt x="711" y="357"/>
                  </a:lnTo>
                  <a:lnTo>
                    <a:pt x="641" y="404"/>
                  </a:lnTo>
                  <a:lnTo>
                    <a:pt x="576" y="457"/>
                  </a:lnTo>
                  <a:lnTo>
                    <a:pt x="514" y="513"/>
                  </a:lnTo>
                  <a:lnTo>
                    <a:pt x="456" y="575"/>
                  </a:lnTo>
                  <a:lnTo>
                    <a:pt x="403" y="642"/>
                  </a:lnTo>
                  <a:lnTo>
                    <a:pt x="356" y="712"/>
                  </a:lnTo>
                  <a:lnTo>
                    <a:pt x="315" y="786"/>
                  </a:lnTo>
                  <a:lnTo>
                    <a:pt x="278" y="863"/>
                  </a:lnTo>
                  <a:lnTo>
                    <a:pt x="248" y="944"/>
                  </a:lnTo>
                  <a:lnTo>
                    <a:pt x="224" y="1028"/>
                  </a:lnTo>
                  <a:lnTo>
                    <a:pt x="207" y="1113"/>
                  </a:lnTo>
                  <a:lnTo>
                    <a:pt x="195" y="1202"/>
                  </a:lnTo>
                  <a:lnTo>
                    <a:pt x="192" y="1291"/>
                  </a:lnTo>
                  <a:lnTo>
                    <a:pt x="194" y="1360"/>
                  </a:lnTo>
                  <a:lnTo>
                    <a:pt x="199" y="1425"/>
                  </a:lnTo>
                  <a:lnTo>
                    <a:pt x="207" y="1486"/>
                  </a:lnTo>
                  <a:lnTo>
                    <a:pt x="217" y="1542"/>
                  </a:lnTo>
                  <a:lnTo>
                    <a:pt x="230" y="1595"/>
                  </a:lnTo>
                  <a:lnTo>
                    <a:pt x="245" y="1646"/>
                  </a:lnTo>
                  <a:lnTo>
                    <a:pt x="262" y="1693"/>
                  </a:lnTo>
                  <a:lnTo>
                    <a:pt x="281" y="1739"/>
                  </a:lnTo>
                  <a:lnTo>
                    <a:pt x="301" y="1783"/>
                  </a:lnTo>
                  <a:lnTo>
                    <a:pt x="323" y="1825"/>
                  </a:lnTo>
                  <a:lnTo>
                    <a:pt x="345" y="1867"/>
                  </a:lnTo>
                  <a:lnTo>
                    <a:pt x="369" y="1908"/>
                  </a:lnTo>
                  <a:lnTo>
                    <a:pt x="392" y="1951"/>
                  </a:lnTo>
                  <a:lnTo>
                    <a:pt x="416" y="1992"/>
                  </a:lnTo>
                  <a:lnTo>
                    <a:pt x="439" y="2036"/>
                  </a:lnTo>
                  <a:lnTo>
                    <a:pt x="463" y="2080"/>
                  </a:lnTo>
                  <a:lnTo>
                    <a:pt x="486" y="2126"/>
                  </a:lnTo>
                  <a:lnTo>
                    <a:pt x="508" y="2174"/>
                  </a:lnTo>
                  <a:lnTo>
                    <a:pt x="529" y="2225"/>
                  </a:lnTo>
                  <a:lnTo>
                    <a:pt x="548" y="2279"/>
                  </a:lnTo>
                  <a:lnTo>
                    <a:pt x="567" y="2336"/>
                  </a:lnTo>
                  <a:lnTo>
                    <a:pt x="583" y="2397"/>
                  </a:lnTo>
                  <a:lnTo>
                    <a:pt x="598" y="2463"/>
                  </a:lnTo>
                  <a:lnTo>
                    <a:pt x="609" y="2533"/>
                  </a:lnTo>
                  <a:lnTo>
                    <a:pt x="618" y="2609"/>
                  </a:lnTo>
                  <a:lnTo>
                    <a:pt x="622" y="2633"/>
                  </a:lnTo>
                  <a:lnTo>
                    <a:pt x="630" y="2656"/>
                  </a:lnTo>
                  <a:lnTo>
                    <a:pt x="642" y="2677"/>
                  </a:lnTo>
                  <a:lnTo>
                    <a:pt x="660" y="2694"/>
                  </a:lnTo>
                  <a:lnTo>
                    <a:pt x="679" y="2707"/>
                  </a:lnTo>
                  <a:lnTo>
                    <a:pt x="702" y="2716"/>
                  </a:lnTo>
                  <a:lnTo>
                    <a:pt x="727" y="2718"/>
                  </a:lnTo>
                  <a:lnTo>
                    <a:pt x="1849" y="2718"/>
                  </a:lnTo>
                  <a:lnTo>
                    <a:pt x="1873" y="2716"/>
                  </a:lnTo>
                  <a:lnTo>
                    <a:pt x="1894" y="2709"/>
                  </a:lnTo>
                  <a:lnTo>
                    <a:pt x="1914" y="2698"/>
                  </a:lnTo>
                  <a:lnTo>
                    <a:pt x="1931" y="2683"/>
                  </a:lnTo>
                  <a:lnTo>
                    <a:pt x="1944" y="2664"/>
                  </a:lnTo>
                  <a:lnTo>
                    <a:pt x="1950" y="2648"/>
                  </a:lnTo>
                  <a:lnTo>
                    <a:pt x="1955" y="2630"/>
                  </a:lnTo>
                  <a:lnTo>
                    <a:pt x="1959" y="2609"/>
                  </a:lnTo>
                  <a:lnTo>
                    <a:pt x="1961" y="2587"/>
                  </a:lnTo>
                  <a:lnTo>
                    <a:pt x="1963" y="2568"/>
                  </a:lnTo>
                  <a:lnTo>
                    <a:pt x="1964" y="2549"/>
                  </a:lnTo>
                  <a:lnTo>
                    <a:pt x="1977" y="2477"/>
                  </a:lnTo>
                  <a:lnTo>
                    <a:pt x="1991" y="2410"/>
                  </a:lnTo>
                  <a:lnTo>
                    <a:pt x="2007" y="2348"/>
                  </a:lnTo>
                  <a:lnTo>
                    <a:pt x="2025" y="2289"/>
                  </a:lnTo>
                  <a:lnTo>
                    <a:pt x="2045" y="2234"/>
                  </a:lnTo>
                  <a:lnTo>
                    <a:pt x="2065" y="2182"/>
                  </a:lnTo>
                  <a:lnTo>
                    <a:pt x="2087" y="2133"/>
                  </a:lnTo>
                  <a:lnTo>
                    <a:pt x="2110" y="2085"/>
                  </a:lnTo>
                  <a:lnTo>
                    <a:pt x="2134" y="2041"/>
                  </a:lnTo>
                  <a:lnTo>
                    <a:pt x="2159" y="1997"/>
                  </a:lnTo>
                  <a:lnTo>
                    <a:pt x="2183" y="1954"/>
                  </a:lnTo>
                  <a:lnTo>
                    <a:pt x="2206" y="1913"/>
                  </a:lnTo>
                  <a:lnTo>
                    <a:pt x="2230" y="1870"/>
                  </a:lnTo>
                  <a:lnTo>
                    <a:pt x="2253" y="1828"/>
                  </a:lnTo>
                  <a:lnTo>
                    <a:pt x="2275" y="1785"/>
                  </a:lnTo>
                  <a:lnTo>
                    <a:pt x="2294" y="1741"/>
                  </a:lnTo>
                  <a:lnTo>
                    <a:pt x="2314" y="1695"/>
                  </a:lnTo>
                  <a:lnTo>
                    <a:pt x="2331" y="1647"/>
                  </a:lnTo>
                  <a:lnTo>
                    <a:pt x="2347" y="1596"/>
                  </a:lnTo>
                  <a:lnTo>
                    <a:pt x="2360" y="1542"/>
                  </a:lnTo>
                  <a:lnTo>
                    <a:pt x="2371" y="1486"/>
                  </a:lnTo>
                  <a:lnTo>
                    <a:pt x="2379" y="1425"/>
                  </a:lnTo>
                  <a:lnTo>
                    <a:pt x="2384" y="1359"/>
                  </a:lnTo>
                  <a:lnTo>
                    <a:pt x="2385" y="1290"/>
                  </a:lnTo>
                  <a:lnTo>
                    <a:pt x="2382" y="1200"/>
                  </a:lnTo>
                  <a:lnTo>
                    <a:pt x="2371" y="1112"/>
                  </a:lnTo>
                  <a:lnTo>
                    <a:pt x="2354" y="1027"/>
                  </a:lnTo>
                  <a:lnTo>
                    <a:pt x="2330" y="943"/>
                  </a:lnTo>
                  <a:lnTo>
                    <a:pt x="2299" y="863"/>
                  </a:lnTo>
                  <a:lnTo>
                    <a:pt x="2263" y="786"/>
                  </a:lnTo>
                  <a:lnTo>
                    <a:pt x="2221" y="711"/>
                  </a:lnTo>
                  <a:lnTo>
                    <a:pt x="2173" y="641"/>
                  </a:lnTo>
                  <a:lnTo>
                    <a:pt x="2122" y="575"/>
                  </a:lnTo>
                  <a:lnTo>
                    <a:pt x="2064" y="513"/>
                  </a:lnTo>
                  <a:lnTo>
                    <a:pt x="2002" y="456"/>
                  </a:lnTo>
                  <a:lnTo>
                    <a:pt x="1937" y="404"/>
                  </a:lnTo>
                  <a:lnTo>
                    <a:pt x="1867" y="357"/>
                  </a:lnTo>
                  <a:lnTo>
                    <a:pt x="1792" y="314"/>
                  </a:lnTo>
                  <a:lnTo>
                    <a:pt x="1715" y="278"/>
                  </a:lnTo>
                  <a:lnTo>
                    <a:pt x="1636" y="247"/>
                  </a:lnTo>
                  <a:lnTo>
                    <a:pt x="1552" y="223"/>
                  </a:lnTo>
                  <a:lnTo>
                    <a:pt x="1467" y="206"/>
                  </a:lnTo>
                  <a:lnTo>
                    <a:pt x="1378" y="196"/>
                  </a:lnTo>
                  <a:lnTo>
                    <a:pt x="1288" y="192"/>
                  </a:lnTo>
                  <a:close/>
                  <a:moveTo>
                    <a:pt x="1288" y="0"/>
                  </a:moveTo>
                  <a:lnTo>
                    <a:pt x="1385" y="3"/>
                  </a:lnTo>
                  <a:lnTo>
                    <a:pt x="1479" y="14"/>
                  </a:lnTo>
                  <a:lnTo>
                    <a:pt x="1571" y="31"/>
                  </a:lnTo>
                  <a:lnTo>
                    <a:pt x="1661" y="54"/>
                  </a:lnTo>
                  <a:lnTo>
                    <a:pt x="1747" y="84"/>
                  </a:lnTo>
                  <a:lnTo>
                    <a:pt x="1832" y="120"/>
                  </a:lnTo>
                  <a:lnTo>
                    <a:pt x="1913" y="161"/>
                  </a:lnTo>
                  <a:lnTo>
                    <a:pt x="1990" y="208"/>
                  </a:lnTo>
                  <a:lnTo>
                    <a:pt x="2064" y="260"/>
                  </a:lnTo>
                  <a:lnTo>
                    <a:pt x="2133" y="316"/>
                  </a:lnTo>
                  <a:lnTo>
                    <a:pt x="2200" y="379"/>
                  </a:lnTo>
                  <a:lnTo>
                    <a:pt x="2261" y="444"/>
                  </a:lnTo>
                  <a:lnTo>
                    <a:pt x="2317" y="514"/>
                  </a:lnTo>
                  <a:lnTo>
                    <a:pt x="2369" y="588"/>
                  </a:lnTo>
                  <a:lnTo>
                    <a:pt x="2416" y="666"/>
                  </a:lnTo>
                  <a:lnTo>
                    <a:pt x="2456" y="748"/>
                  </a:lnTo>
                  <a:lnTo>
                    <a:pt x="2492" y="832"/>
                  </a:lnTo>
                  <a:lnTo>
                    <a:pt x="2522" y="920"/>
                  </a:lnTo>
                  <a:lnTo>
                    <a:pt x="2545" y="1009"/>
                  </a:lnTo>
                  <a:lnTo>
                    <a:pt x="2562" y="1103"/>
                  </a:lnTo>
                  <a:lnTo>
                    <a:pt x="2572" y="1197"/>
                  </a:lnTo>
                  <a:lnTo>
                    <a:pt x="2576" y="1294"/>
                  </a:lnTo>
                  <a:lnTo>
                    <a:pt x="2573" y="1368"/>
                  </a:lnTo>
                  <a:lnTo>
                    <a:pt x="2569" y="1439"/>
                  </a:lnTo>
                  <a:lnTo>
                    <a:pt x="2561" y="1504"/>
                  </a:lnTo>
                  <a:lnTo>
                    <a:pt x="2550" y="1566"/>
                  </a:lnTo>
                  <a:lnTo>
                    <a:pt x="2537" y="1625"/>
                  </a:lnTo>
                  <a:lnTo>
                    <a:pt x="2522" y="1680"/>
                  </a:lnTo>
                  <a:lnTo>
                    <a:pt x="2504" y="1733"/>
                  </a:lnTo>
                  <a:lnTo>
                    <a:pt x="2485" y="1783"/>
                  </a:lnTo>
                  <a:lnTo>
                    <a:pt x="2465" y="1831"/>
                  </a:lnTo>
                  <a:lnTo>
                    <a:pt x="2444" y="1876"/>
                  </a:lnTo>
                  <a:lnTo>
                    <a:pt x="2422" y="1920"/>
                  </a:lnTo>
                  <a:lnTo>
                    <a:pt x="2400" y="1961"/>
                  </a:lnTo>
                  <a:lnTo>
                    <a:pt x="2377" y="2003"/>
                  </a:lnTo>
                  <a:lnTo>
                    <a:pt x="2355" y="2042"/>
                  </a:lnTo>
                  <a:lnTo>
                    <a:pt x="2330" y="2087"/>
                  </a:lnTo>
                  <a:lnTo>
                    <a:pt x="2304" y="2131"/>
                  </a:lnTo>
                  <a:lnTo>
                    <a:pt x="2280" y="2177"/>
                  </a:lnTo>
                  <a:lnTo>
                    <a:pt x="2257" y="2225"/>
                  </a:lnTo>
                  <a:lnTo>
                    <a:pt x="2236" y="2274"/>
                  </a:lnTo>
                  <a:lnTo>
                    <a:pt x="2215" y="2327"/>
                  </a:lnTo>
                  <a:lnTo>
                    <a:pt x="2196" y="2383"/>
                  </a:lnTo>
                  <a:lnTo>
                    <a:pt x="2180" y="2443"/>
                  </a:lnTo>
                  <a:lnTo>
                    <a:pt x="2167" y="2508"/>
                  </a:lnTo>
                  <a:lnTo>
                    <a:pt x="2155" y="2578"/>
                  </a:lnTo>
                  <a:lnTo>
                    <a:pt x="2155" y="2581"/>
                  </a:lnTo>
                  <a:lnTo>
                    <a:pt x="2154" y="2586"/>
                  </a:lnTo>
                  <a:lnTo>
                    <a:pt x="2153" y="2591"/>
                  </a:lnTo>
                  <a:lnTo>
                    <a:pt x="2153" y="2595"/>
                  </a:lnTo>
                  <a:lnTo>
                    <a:pt x="2150" y="2625"/>
                  </a:lnTo>
                  <a:lnTo>
                    <a:pt x="2145" y="2659"/>
                  </a:lnTo>
                  <a:lnTo>
                    <a:pt x="2137" y="2693"/>
                  </a:lnTo>
                  <a:lnTo>
                    <a:pt x="2125" y="2730"/>
                  </a:lnTo>
                  <a:lnTo>
                    <a:pt x="2107" y="2764"/>
                  </a:lnTo>
                  <a:lnTo>
                    <a:pt x="2085" y="2797"/>
                  </a:lnTo>
                  <a:lnTo>
                    <a:pt x="2059" y="2825"/>
                  </a:lnTo>
                  <a:lnTo>
                    <a:pt x="2030" y="2851"/>
                  </a:lnTo>
                  <a:lnTo>
                    <a:pt x="1998" y="2871"/>
                  </a:lnTo>
                  <a:lnTo>
                    <a:pt x="1963" y="2888"/>
                  </a:lnTo>
                  <a:lnTo>
                    <a:pt x="1926" y="2900"/>
                  </a:lnTo>
                  <a:lnTo>
                    <a:pt x="1887" y="2907"/>
                  </a:lnTo>
                  <a:lnTo>
                    <a:pt x="1848" y="2909"/>
                  </a:lnTo>
                  <a:lnTo>
                    <a:pt x="727" y="2909"/>
                  </a:lnTo>
                  <a:lnTo>
                    <a:pt x="685" y="2906"/>
                  </a:lnTo>
                  <a:lnTo>
                    <a:pt x="644" y="2897"/>
                  </a:lnTo>
                  <a:lnTo>
                    <a:pt x="604" y="2883"/>
                  </a:lnTo>
                  <a:lnTo>
                    <a:pt x="568" y="2863"/>
                  </a:lnTo>
                  <a:lnTo>
                    <a:pt x="534" y="2839"/>
                  </a:lnTo>
                  <a:lnTo>
                    <a:pt x="506" y="2810"/>
                  </a:lnTo>
                  <a:lnTo>
                    <a:pt x="479" y="2778"/>
                  </a:lnTo>
                  <a:lnTo>
                    <a:pt x="458" y="2743"/>
                  </a:lnTo>
                  <a:lnTo>
                    <a:pt x="442" y="2705"/>
                  </a:lnTo>
                  <a:lnTo>
                    <a:pt x="432" y="2663"/>
                  </a:lnTo>
                  <a:lnTo>
                    <a:pt x="426" y="2621"/>
                  </a:lnTo>
                  <a:lnTo>
                    <a:pt x="417" y="2549"/>
                  </a:lnTo>
                  <a:lnTo>
                    <a:pt x="406" y="2482"/>
                  </a:lnTo>
                  <a:lnTo>
                    <a:pt x="391" y="2421"/>
                  </a:lnTo>
                  <a:lnTo>
                    <a:pt x="375" y="2365"/>
                  </a:lnTo>
                  <a:lnTo>
                    <a:pt x="356" y="2312"/>
                  </a:lnTo>
                  <a:lnTo>
                    <a:pt x="337" y="2261"/>
                  </a:lnTo>
                  <a:lnTo>
                    <a:pt x="315" y="2214"/>
                  </a:lnTo>
                  <a:lnTo>
                    <a:pt x="293" y="2169"/>
                  </a:lnTo>
                  <a:lnTo>
                    <a:pt x="270" y="2125"/>
                  </a:lnTo>
                  <a:lnTo>
                    <a:pt x="246" y="2081"/>
                  </a:lnTo>
                  <a:lnTo>
                    <a:pt x="221" y="2038"/>
                  </a:lnTo>
                  <a:lnTo>
                    <a:pt x="199" y="1998"/>
                  </a:lnTo>
                  <a:lnTo>
                    <a:pt x="176" y="1958"/>
                  </a:lnTo>
                  <a:lnTo>
                    <a:pt x="154" y="1916"/>
                  </a:lnTo>
                  <a:lnTo>
                    <a:pt x="132" y="1872"/>
                  </a:lnTo>
                  <a:lnTo>
                    <a:pt x="110" y="1826"/>
                  </a:lnTo>
                  <a:lnTo>
                    <a:pt x="91" y="1779"/>
                  </a:lnTo>
                  <a:lnTo>
                    <a:pt x="71" y="1730"/>
                  </a:lnTo>
                  <a:lnTo>
                    <a:pt x="54" y="1677"/>
                  </a:lnTo>
                  <a:lnTo>
                    <a:pt x="39" y="1622"/>
                  </a:lnTo>
                  <a:lnTo>
                    <a:pt x="25" y="1563"/>
                  </a:lnTo>
                  <a:lnTo>
                    <a:pt x="15" y="1501"/>
                  </a:lnTo>
                  <a:lnTo>
                    <a:pt x="7" y="1434"/>
                  </a:lnTo>
                  <a:lnTo>
                    <a:pt x="2" y="1364"/>
                  </a:lnTo>
                  <a:lnTo>
                    <a:pt x="0" y="1290"/>
                  </a:lnTo>
                  <a:lnTo>
                    <a:pt x="3" y="1193"/>
                  </a:lnTo>
                  <a:lnTo>
                    <a:pt x="14" y="1099"/>
                  </a:lnTo>
                  <a:lnTo>
                    <a:pt x="31" y="1007"/>
                  </a:lnTo>
                  <a:lnTo>
                    <a:pt x="55" y="917"/>
                  </a:lnTo>
                  <a:lnTo>
                    <a:pt x="85" y="831"/>
                  </a:lnTo>
                  <a:lnTo>
                    <a:pt x="121" y="746"/>
                  </a:lnTo>
                  <a:lnTo>
                    <a:pt x="161" y="665"/>
                  </a:lnTo>
                  <a:lnTo>
                    <a:pt x="208" y="588"/>
                  </a:lnTo>
                  <a:lnTo>
                    <a:pt x="260" y="513"/>
                  </a:lnTo>
                  <a:lnTo>
                    <a:pt x="316" y="444"/>
                  </a:lnTo>
                  <a:lnTo>
                    <a:pt x="378" y="377"/>
                  </a:lnTo>
                  <a:lnTo>
                    <a:pt x="444" y="316"/>
                  </a:lnTo>
                  <a:lnTo>
                    <a:pt x="514" y="259"/>
                  </a:lnTo>
                  <a:lnTo>
                    <a:pt x="587" y="207"/>
                  </a:lnTo>
                  <a:lnTo>
                    <a:pt x="665" y="161"/>
                  </a:lnTo>
                  <a:lnTo>
                    <a:pt x="746" y="120"/>
                  </a:lnTo>
                  <a:lnTo>
                    <a:pt x="830" y="84"/>
                  </a:lnTo>
                  <a:lnTo>
                    <a:pt x="917" y="54"/>
                  </a:lnTo>
                  <a:lnTo>
                    <a:pt x="1007" y="31"/>
                  </a:lnTo>
                  <a:lnTo>
                    <a:pt x="1099" y="14"/>
                  </a:lnTo>
                  <a:lnTo>
                    <a:pt x="1193" y="3"/>
                  </a:lnTo>
                  <a:lnTo>
                    <a:pt x="1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1656" y="622"/>
              <a:ext cx="287" cy="458"/>
            </a:xfrm>
            <a:custGeom>
              <a:avLst/>
              <a:gdLst>
                <a:gd name="T0" fmla="*/ 851 w 860"/>
                <a:gd name="T1" fmla="*/ 0 h 1375"/>
                <a:gd name="T2" fmla="*/ 855 w 860"/>
                <a:gd name="T3" fmla="*/ 2 h 1375"/>
                <a:gd name="T4" fmla="*/ 859 w 860"/>
                <a:gd name="T5" fmla="*/ 10 h 1375"/>
                <a:gd name="T6" fmla="*/ 860 w 860"/>
                <a:gd name="T7" fmla="*/ 22 h 1375"/>
                <a:gd name="T8" fmla="*/ 860 w 860"/>
                <a:gd name="T9" fmla="*/ 43 h 1375"/>
                <a:gd name="T10" fmla="*/ 854 w 860"/>
                <a:gd name="T11" fmla="*/ 104 h 1375"/>
                <a:gd name="T12" fmla="*/ 846 w 860"/>
                <a:gd name="T13" fmla="*/ 165 h 1375"/>
                <a:gd name="T14" fmla="*/ 835 w 860"/>
                <a:gd name="T15" fmla="*/ 225 h 1375"/>
                <a:gd name="T16" fmla="*/ 820 w 860"/>
                <a:gd name="T17" fmla="*/ 284 h 1375"/>
                <a:gd name="T18" fmla="*/ 801 w 860"/>
                <a:gd name="T19" fmla="*/ 341 h 1375"/>
                <a:gd name="T20" fmla="*/ 779 w 860"/>
                <a:gd name="T21" fmla="*/ 398 h 1375"/>
                <a:gd name="T22" fmla="*/ 752 w 860"/>
                <a:gd name="T23" fmla="*/ 450 h 1375"/>
                <a:gd name="T24" fmla="*/ 714 w 860"/>
                <a:gd name="T25" fmla="*/ 513 h 1375"/>
                <a:gd name="T26" fmla="*/ 673 w 860"/>
                <a:gd name="T27" fmla="*/ 572 h 1375"/>
                <a:gd name="T28" fmla="*/ 628 w 860"/>
                <a:gd name="T29" fmla="*/ 629 h 1375"/>
                <a:gd name="T30" fmla="*/ 581 w 860"/>
                <a:gd name="T31" fmla="*/ 683 h 1375"/>
                <a:gd name="T32" fmla="*/ 532 w 860"/>
                <a:gd name="T33" fmla="*/ 736 h 1375"/>
                <a:gd name="T34" fmla="*/ 482 w 860"/>
                <a:gd name="T35" fmla="*/ 789 h 1375"/>
                <a:gd name="T36" fmla="*/ 431 w 860"/>
                <a:gd name="T37" fmla="*/ 841 h 1375"/>
                <a:gd name="T38" fmla="*/ 382 w 860"/>
                <a:gd name="T39" fmla="*/ 892 h 1375"/>
                <a:gd name="T40" fmla="*/ 332 w 860"/>
                <a:gd name="T41" fmla="*/ 947 h 1375"/>
                <a:gd name="T42" fmla="*/ 285 w 860"/>
                <a:gd name="T43" fmla="*/ 1001 h 1375"/>
                <a:gd name="T44" fmla="*/ 238 w 860"/>
                <a:gd name="T45" fmla="*/ 1062 h 1375"/>
                <a:gd name="T46" fmla="*/ 195 w 860"/>
                <a:gd name="T47" fmla="*/ 1126 h 1375"/>
                <a:gd name="T48" fmla="*/ 156 w 860"/>
                <a:gd name="T49" fmla="*/ 1194 h 1375"/>
                <a:gd name="T50" fmla="*/ 123 w 860"/>
                <a:gd name="T51" fmla="*/ 1265 h 1375"/>
                <a:gd name="T52" fmla="*/ 95 w 860"/>
                <a:gd name="T53" fmla="*/ 1337 h 1375"/>
                <a:gd name="T54" fmla="*/ 86 w 860"/>
                <a:gd name="T55" fmla="*/ 1355 h 1375"/>
                <a:gd name="T56" fmla="*/ 77 w 860"/>
                <a:gd name="T57" fmla="*/ 1368 h 1375"/>
                <a:gd name="T58" fmla="*/ 68 w 860"/>
                <a:gd name="T59" fmla="*/ 1375 h 1375"/>
                <a:gd name="T60" fmla="*/ 59 w 860"/>
                <a:gd name="T61" fmla="*/ 1375 h 1375"/>
                <a:gd name="T62" fmla="*/ 50 w 860"/>
                <a:gd name="T63" fmla="*/ 1369 h 1375"/>
                <a:gd name="T64" fmla="*/ 41 w 860"/>
                <a:gd name="T65" fmla="*/ 1357 h 1375"/>
                <a:gd name="T66" fmla="*/ 33 w 860"/>
                <a:gd name="T67" fmla="*/ 1339 h 1375"/>
                <a:gd name="T68" fmla="*/ 18 w 860"/>
                <a:gd name="T69" fmla="*/ 1281 h 1375"/>
                <a:gd name="T70" fmla="*/ 8 w 860"/>
                <a:gd name="T71" fmla="*/ 1223 h 1375"/>
                <a:gd name="T72" fmla="*/ 1 w 860"/>
                <a:gd name="T73" fmla="*/ 1163 h 1375"/>
                <a:gd name="T74" fmla="*/ 0 w 860"/>
                <a:gd name="T75" fmla="*/ 1103 h 1375"/>
                <a:gd name="T76" fmla="*/ 2 w 860"/>
                <a:gd name="T77" fmla="*/ 1043 h 1375"/>
                <a:gd name="T78" fmla="*/ 10 w 860"/>
                <a:gd name="T79" fmla="*/ 983 h 1375"/>
                <a:gd name="T80" fmla="*/ 22 w 860"/>
                <a:gd name="T81" fmla="*/ 926 h 1375"/>
                <a:gd name="T82" fmla="*/ 38 w 860"/>
                <a:gd name="T83" fmla="*/ 868 h 1375"/>
                <a:gd name="T84" fmla="*/ 60 w 860"/>
                <a:gd name="T85" fmla="*/ 813 h 1375"/>
                <a:gd name="T86" fmla="*/ 86 w 860"/>
                <a:gd name="T87" fmla="*/ 759 h 1375"/>
                <a:gd name="T88" fmla="*/ 117 w 860"/>
                <a:gd name="T89" fmla="*/ 708 h 1375"/>
                <a:gd name="T90" fmla="*/ 153 w 860"/>
                <a:gd name="T91" fmla="*/ 660 h 1375"/>
                <a:gd name="T92" fmla="*/ 207 w 860"/>
                <a:gd name="T93" fmla="*/ 600 h 1375"/>
                <a:gd name="T94" fmla="*/ 263 w 860"/>
                <a:gd name="T95" fmla="*/ 545 h 1375"/>
                <a:gd name="T96" fmla="*/ 323 w 860"/>
                <a:gd name="T97" fmla="*/ 492 h 1375"/>
                <a:gd name="T98" fmla="*/ 385 w 860"/>
                <a:gd name="T99" fmla="*/ 441 h 1375"/>
                <a:gd name="T100" fmla="*/ 448 w 860"/>
                <a:gd name="T101" fmla="*/ 393 h 1375"/>
                <a:gd name="T102" fmla="*/ 512 w 860"/>
                <a:gd name="T103" fmla="*/ 343 h 1375"/>
                <a:gd name="T104" fmla="*/ 576 w 860"/>
                <a:gd name="T105" fmla="*/ 295 h 1375"/>
                <a:gd name="T106" fmla="*/ 615 w 860"/>
                <a:gd name="T107" fmla="*/ 263 h 1375"/>
                <a:gd name="T108" fmla="*/ 654 w 860"/>
                <a:gd name="T109" fmla="*/ 230 h 1375"/>
                <a:gd name="T110" fmla="*/ 693 w 860"/>
                <a:gd name="T111" fmla="*/ 194 h 1375"/>
                <a:gd name="T112" fmla="*/ 730 w 860"/>
                <a:gd name="T113" fmla="*/ 157 h 1375"/>
                <a:gd name="T114" fmla="*/ 764 w 860"/>
                <a:gd name="T115" fmla="*/ 118 h 1375"/>
                <a:gd name="T116" fmla="*/ 796 w 860"/>
                <a:gd name="T117" fmla="*/ 76 h 1375"/>
                <a:gd name="T118" fmla="*/ 823 w 860"/>
                <a:gd name="T119" fmla="*/ 33 h 1375"/>
                <a:gd name="T120" fmla="*/ 833 w 860"/>
                <a:gd name="T121" fmla="*/ 17 h 1375"/>
                <a:gd name="T122" fmla="*/ 843 w 860"/>
                <a:gd name="T123" fmla="*/ 5 h 1375"/>
                <a:gd name="T124" fmla="*/ 851 w 860"/>
                <a:gd name="T125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0" h="1375">
                  <a:moveTo>
                    <a:pt x="851" y="0"/>
                  </a:moveTo>
                  <a:lnTo>
                    <a:pt x="855" y="2"/>
                  </a:lnTo>
                  <a:lnTo>
                    <a:pt x="859" y="10"/>
                  </a:lnTo>
                  <a:lnTo>
                    <a:pt x="860" y="22"/>
                  </a:lnTo>
                  <a:lnTo>
                    <a:pt x="860" y="43"/>
                  </a:lnTo>
                  <a:lnTo>
                    <a:pt x="854" y="104"/>
                  </a:lnTo>
                  <a:lnTo>
                    <a:pt x="846" y="165"/>
                  </a:lnTo>
                  <a:lnTo>
                    <a:pt x="835" y="225"/>
                  </a:lnTo>
                  <a:lnTo>
                    <a:pt x="820" y="284"/>
                  </a:lnTo>
                  <a:lnTo>
                    <a:pt x="801" y="341"/>
                  </a:lnTo>
                  <a:lnTo>
                    <a:pt x="779" y="398"/>
                  </a:lnTo>
                  <a:lnTo>
                    <a:pt x="752" y="450"/>
                  </a:lnTo>
                  <a:lnTo>
                    <a:pt x="714" y="513"/>
                  </a:lnTo>
                  <a:lnTo>
                    <a:pt x="673" y="572"/>
                  </a:lnTo>
                  <a:lnTo>
                    <a:pt x="628" y="629"/>
                  </a:lnTo>
                  <a:lnTo>
                    <a:pt x="581" y="683"/>
                  </a:lnTo>
                  <a:lnTo>
                    <a:pt x="532" y="736"/>
                  </a:lnTo>
                  <a:lnTo>
                    <a:pt x="482" y="789"/>
                  </a:lnTo>
                  <a:lnTo>
                    <a:pt x="431" y="841"/>
                  </a:lnTo>
                  <a:lnTo>
                    <a:pt x="382" y="892"/>
                  </a:lnTo>
                  <a:lnTo>
                    <a:pt x="332" y="947"/>
                  </a:lnTo>
                  <a:lnTo>
                    <a:pt x="285" y="1001"/>
                  </a:lnTo>
                  <a:lnTo>
                    <a:pt x="238" y="1062"/>
                  </a:lnTo>
                  <a:lnTo>
                    <a:pt x="195" y="1126"/>
                  </a:lnTo>
                  <a:lnTo>
                    <a:pt x="156" y="1194"/>
                  </a:lnTo>
                  <a:lnTo>
                    <a:pt x="123" y="1265"/>
                  </a:lnTo>
                  <a:lnTo>
                    <a:pt x="95" y="1337"/>
                  </a:lnTo>
                  <a:lnTo>
                    <a:pt x="86" y="1355"/>
                  </a:lnTo>
                  <a:lnTo>
                    <a:pt x="77" y="1368"/>
                  </a:lnTo>
                  <a:lnTo>
                    <a:pt x="68" y="1375"/>
                  </a:lnTo>
                  <a:lnTo>
                    <a:pt x="59" y="1375"/>
                  </a:lnTo>
                  <a:lnTo>
                    <a:pt x="50" y="1369"/>
                  </a:lnTo>
                  <a:lnTo>
                    <a:pt x="41" y="1357"/>
                  </a:lnTo>
                  <a:lnTo>
                    <a:pt x="33" y="1339"/>
                  </a:lnTo>
                  <a:lnTo>
                    <a:pt x="18" y="1281"/>
                  </a:lnTo>
                  <a:lnTo>
                    <a:pt x="8" y="1223"/>
                  </a:lnTo>
                  <a:lnTo>
                    <a:pt x="1" y="1163"/>
                  </a:lnTo>
                  <a:lnTo>
                    <a:pt x="0" y="1103"/>
                  </a:lnTo>
                  <a:lnTo>
                    <a:pt x="2" y="1043"/>
                  </a:lnTo>
                  <a:lnTo>
                    <a:pt x="10" y="983"/>
                  </a:lnTo>
                  <a:lnTo>
                    <a:pt x="22" y="926"/>
                  </a:lnTo>
                  <a:lnTo>
                    <a:pt x="38" y="868"/>
                  </a:lnTo>
                  <a:lnTo>
                    <a:pt x="60" y="813"/>
                  </a:lnTo>
                  <a:lnTo>
                    <a:pt x="86" y="759"/>
                  </a:lnTo>
                  <a:lnTo>
                    <a:pt x="117" y="708"/>
                  </a:lnTo>
                  <a:lnTo>
                    <a:pt x="153" y="660"/>
                  </a:lnTo>
                  <a:lnTo>
                    <a:pt x="207" y="600"/>
                  </a:lnTo>
                  <a:lnTo>
                    <a:pt x="263" y="545"/>
                  </a:lnTo>
                  <a:lnTo>
                    <a:pt x="323" y="492"/>
                  </a:lnTo>
                  <a:lnTo>
                    <a:pt x="385" y="441"/>
                  </a:lnTo>
                  <a:lnTo>
                    <a:pt x="448" y="393"/>
                  </a:lnTo>
                  <a:lnTo>
                    <a:pt x="512" y="343"/>
                  </a:lnTo>
                  <a:lnTo>
                    <a:pt x="576" y="295"/>
                  </a:lnTo>
                  <a:lnTo>
                    <a:pt x="615" y="263"/>
                  </a:lnTo>
                  <a:lnTo>
                    <a:pt x="654" y="230"/>
                  </a:lnTo>
                  <a:lnTo>
                    <a:pt x="693" y="194"/>
                  </a:lnTo>
                  <a:lnTo>
                    <a:pt x="730" y="157"/>
                  </a:lnTo>
                  <a:lnTo>
                    <a:pt x="764" y="118"/>
                  </a:lnTo>
                  <a:lnTo>
                    <a:pt x="796" y="76"/>
                  </a:lnTo>
                  <a:lnTo>
                    <a:pt x="823" y="33"/>
                  </a:lnTo>
                  <a:lnTo>
                    <a:pt x="833" y="17"/>
                  </a:lnTo>
                  <a:lnTo>
                    <a:pt x="843" y="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1693" y="749"/>
              <a:ext cx="278" cy="521"/>
            </a:xfrm>
            <a:custGeom>
              <a:avLst/>
              <a:gdLst>
                <a:gd name="T0" fmla="*/ 796 w 833"/>
                <a:gd name="T1" fmla="*/ 0 h 1563"/>
                <a:gd name="T2" fmla="*/ 808 w 833"/>
                <a:gd name="T3" fmla="*/ 20 h 1563"/>
                <a:gd name="T4" fmla="*/ 825 w 833"/>
                <a:gd name="T5" fmla="*/ 113 h 1563"/>
                <a:gd name="T6" fmla="*/ 833 w 833"/>
                <a:gd name="T7" fmla="*/ 263 h 1563"/>
                <a:gd name="T8" fmla="*/ 819 w 833"/>
                <a:gd name="T9" fmla="*/ 397 h 1563"/>
                <a:gd name="T10" fmla="*/ 789 w 833"/>
                <a:gd name="T11" fmla="*/ 513 h 1563"/>
                <a:gd name="T12" fmla="*/ 740 w 833"/>
                <a:gd name="T13" fmla="*/ 618 h 1563"/>
                <a:gd name="T14" fmla="*/ 675 w 833"/>
                <a:gd name="T15" fmla="*/ 714 h 1563"/>
                <a:gd name="T16" fmla="*/ 596 w 833"/>
                <a:gd name="T17" fmla="*/ 801 h 1563"/>
                <a:gd name="T18" fmla="*/ 504 w 833"/>
                <a:gd name="T19" fmla="*/ 881 h 1563"/>
                <a:gd name="T20" fmla="*/ 413 w 833"/>
                <a:gd name="T21" fmla="*/ 942 h 1563"/>
                <a:gd name="T22" fmla="*/ 317 w 833"/>
                <a:gd name="T23" fmla="*/ 995 h 1563"/>
                <a:gd name="T24" fmla="*/ 221 w 833"/>
                <a:gd name="T25" fmla="*/ 1050 h 1563"/>
                <a:gd name="T26" fmla="*/ 134 w 833"/>
                <a:gd name="T27" fmla="*/ 1113 h 1563"/>
                <a:gd name="T28" fmla="*/ 100 w 833"/>
                <a:gd name="T29" fmla="*/ 1266 h 1563"/>
                <a:gd name="T30" fmla="*/ 95 w 833"/>
                <a:gd name="T31" fmla="*/ 1424 h 1563"/>
                <a:gd name="T32" fmla="*/ 103 w 833"/>
                <a:gd name="T33" fmla="*/ 1520 h 1563"/>
                <a:gd name="T34" fmla="*/ 91 w 833"/>
                <a:gd name="T35" fmla="*/ 1545 h 1563"/>
                <a:gd name="T36" fmla="*/ 69 w 833"/>
                <a:gd name="T37" fmla="*/ 1560 h 1563"/>
                <a:gd name="T38" fmla="*/ 45 w 833"/>
                <a:gd name="T39" fmla="*/ 1563 h 1563"/>
                <a:gd name="T40" fmla="*/ 22 w 833"/>
                <a:gd name="T41" fmla="*/ 1554 h 1563"/>
                <a:gd name="T42" fmla="*/ 11 w 833"/>
                <a:gd name="T43" fmla="*/ 1529 h 1563"/>
                <a:gd name="T44" fmla="*/ 0 w 833"/>
                <a:gd name="T45" fmla="*/ 1363 h 1563"/>
                <a:gd name="T46" fmla="*/ 17 w 833"/>
                <a:gd name="T47" fmla="*/ 1201 h 1563"/>
                <a:gd name="T48" fmla="*/ 58 w 833"/>
                <a:gd name="T49" fmla="*/ 1042 h 1563"/>
                <a:gd name="T50" fmla="*/ 100 w 833"/>
                <a:gd name="T51" fmla="*/ 923 h 1563"/>
                <a:gd name="T52" fmla="*/ 157 w 833"/>
                <a:gd name="T53" fmla="*/ 810 h 1563"/>
                <a:gd name="T54" fmla="*/ 226 w 833"/>
                <a:gd name="T55" fmla="*/ 707 h 1563"/>
                <a:gd name="T56" fmla="*/ 312 w 833"/>
                <a:gd name="T57" fmla="*/ 612 h 1563"/>
                <a:gd name="T58" fmla="*/ 406 w 833"/>
                <a:gd name="T59" fmla="*/ 516 h 1563"/>
                <a:gd name="T60" fmla="*/ 503 w 833"/>
                <a:gd name="T61" fmla="*/ 421 h 1563"/>
                <a:gd name="T62" fmla="*/ 594 w 833"/>
                <a:gd name="T63" fmla="*/ 320 h 1563"/>
                <a:gd name="T64" fmla="*/ 674 w 833"/>
                <a:gd name="T65" fmla="*/ 214 h 1563"/>
                <a:gd name="T66" fmla="*/ 740 w 833"/>
                <a:gd name="T67" fmla="*/ 98 h 1563"/>
                <a:gd name="T68" fmla="*/ 773 w 833"/>
                <a:gd name="T69" fmla="*/ 19 h 1563"/>
                <a:gd name="T70" fmla="*/ 788 w 833"/>
                <a:gd name="T71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63">
                  <a:moveTo>
                    <a:pt x="788" y="0"/>
                  </a:moveTo>
                  <a:lnTo>
                    <a:pt x="796" y="0"/>
                  </a:lnTo>
                  <a:lnTo>
                    <a:pt x="803" y="7"/>
                  </a:lnTo>
                  <a:lnTo>
                    <a:pt x="808" y="20"/>
                  </a:lnTo>
                  <a:lnTo>
                    <a:pt x="813" y="38"/>
                  </a:lnTo>
                  <a:lnTo>
                    <a:pt x="825" y="113"/>
                  </a:lnTo>
                  <a:lnTo>
                    <a:pt x="831" y="188"/>
                  </a:lnTo>
                  <a:lnTo>
                    <a:pt x="833" y="263"/>
                  </a:lnTo>
                  <a:lnTo>
                    <a:pt x="827" y="336"/>
                  </a:lnTo>
                  <a:lnTo>
                    <a:pt x="819" y="397"/>
                  </a:lnTo>
                  <a:lnTo>
                    <a:pt x="806" y="456"/>
                  </a:lnTo>
                  <a:lnTo>
                    <a:pt x="789" y="513"/>
                  </a:lnTo>
                  <a:lnTo>
                    <a:pt x="766" y="567"/>
                  </a:lnTo>
                  <a:lnTo>
                    <a:pt x="740" y="618"/>
                  </a:lnTo>
                  <a:lnTo>
                    <a:pt x="710" y="667"/>
                  </a:lnTo>
                  <a:lnTo>
                    <a:pt x="675" y="714"/>
                  </a:lnTo>
                  <a:lnTo>
                    <a:pt x="637" y="759"/>
                  </a:lnTo>
                  <a:lnTo>
                    <a:pt x="596" y="801"/>
                  </a:lnTo>
                  <a:lnTo>
                    <a:pt x="551" y="842"/>
                  </a:lnTo>
                  <a:lnTo>
                    <a:pt x="504" y="881"/>
                  </a:lnTo>
                  <a:lnTo>
                    <a:pt x="460" y="912"/>
                  </a:lnTo>
                  <a:lnTo>
                    <a:pt x="413" y="942"/>
                  </a:lnTo>
                  <a:lnTo>
                    <a:pt x="365" y="968"/>
                  </a:lnTo>
                  <a:lnTo>
                    <a:pt x="317" y="995"/>
                  </a:lnTo>
                  <a:lnTo>
                    <a:pt x="268" y="1022"/>
                  </a:lnTo>
                  <a:lnTo>
                    <a:pt x="221" y="1050"/>
                  </a:lnTo>
                  <a:lnTo>
                    <a:pt x="175" y="1080"/>
                  </a:lnTo>
                  <a:lnTo>
                    <a:pt x="134" y="1113"/>
                  </a:lnTo>
                  <a:lnTo>
                    <a:pt x="113" y="1189"/>
                  </a:lnTo>
                  <a:lnTo>
                    <a:pt x="100" y="1266"/>
                  </a:lnTo>
                  <a:lnTo>
                    <a:pt x="94" y="1346"/>
                  </a:lnTo>
                  <a:lnTo>
                    <a:pt x="95" y="1424"/>
                  </a:lnTo>
                  <a:lnTo>
                    <a:pt x="103" y="1504"/>
                  </a:lnTo>
                  <a:lnTo>
                    <a:pt x="103" y="1520"/>
                  </a:lnTo>
                  <a:lnTo>
                    <a:pt x="99" y="1533"/>
                  </a:lnTo>
                  <a:lnTo>
                    <a:pt x="91" y="1545"/>
                  </a:lnTo>
                  <a:lnTo>
                    <a:pt x="82" y="1553"/>
                  </a:lnTo>
                  <a:lnTo>
                    <a:pt x="69" y="1560"/>
                  </a:lnTo>
                  <a:lnTo>
                    <a:pt x="57" y="1563"/>
                  </a:lnTo>
                  <a:lnTo>
                    <a:pt x="45" y="1563"/>
                  </a:lnTo>
                  <a:lnTo>
                    <a:pt x="33" y="1561"/>
                  </a:lnTo>
                  <a:lnTo>
                    <a:pt x="22" y="1554"/>
                  </a:lnTo>
                  <a:lnTo>
                    <a:pt x="15" y="1544"/>
                  </a:lnTo>
                  <a:lnTo>
                    <a:pt x="11" y="1529"/>
                  </a:lnTo>
                  <a:lnTo>
                    <a:pt x="3" y="1446"/>
                  </a:lnTo>
                  <a:lnTo>
                    <a:pt x="0" y="1363"/>
                  </a:lnTo>
                  <a:lnTo>
                    <a:pt x="5" y="1281"/>
                  </a:lnTo>
                  <a:lnTo>
                    <a:pt x="17" y="1201"/>
                  </a:lnTo>
                  <a:lnTo>
                    <a:pt x="35" y="1120"/>
                  </a:lnTo>
                  <a:lnTo>
                    <a:pt x="58" y="1042"/>
                  </a:lnTo>
                  <a:lnTo>
                    <a:pt x="79" y="982"/>
                  </a:lnTo>
                  <a:lnTo>
                    <a:pt x="100" y="923"/>
                  </a:lnTo>
                  <a:lnTo>
                    <a:pt x="127" y="866"/>
                  </a:lnTo>
                  <a:lnTo>
                    <a:pt x="157" y="810"/>
                  </a:lnTo>
                  <a:lnTo>
                    <a:pt x="189" y="757"/>
                  </a:lnTo>
                  <a:lnTo>
                    <a:pt x="226" y="707"/>
                  </a:lnTo>
                  <a:lnTo>
                    <a:pt x="266" y="660"/>
                  </a:lnTo>
                  <a:lnTo>
                    <a:pt x="312" y="612"/>
                  </a:lnTo>
                  <a:lnTo>
                    <a:pt x="359" y="564"/>
                  </a:lnTo>
                  <a:lnTo>
                    <a:pt x="406" y="516"/>
                  </a:lnTo>
                  <a:lnTo>
                    <a:pt x="454" y="469"/>
                  </a:lnTo>
                  <a:lnTo>
                    <a:pt x="503" y="421"/>
                  </a:lnTo>
                  <a:lnTo>
                    <a:pt x="549" y="371"/>
                  </a:lnTo>
                  <a:lnTo>
                    <a:pt x="594" y="320"/>
                  </a:lnTo>
                  <a:lnTo>
                    <a:pt x="635" y="267"/>
                  </a:lnTo>
                  <a:lnTo>
                    <a:pt x="674" y="214"/>
                  </a:lnTo>
                  <a:lnTo>
                    <a:pt x="710" y="158"/>
                  </a:lnTo>
                  <a:lnTo>
                    <a:pt x="740" y="98"/>
                  </a:lnTo>
                  <a:lnTo>
                    <a:pt x="765" y="37"/>
                  </a:lnTo>
                  <a:lnTo>
                    <a:pt x="773" y="19"/>
                  </a:lnTo>
                  <a:lnTo>
                    <a:pt x="781" y="6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 39"/>
          <p:cNvSpPr>
            <a:spLocks noEditPoints="1"/>
          </p:cNvSpPr>
          <p:nvPr/>
        </p:nvSpPr>
        <p:spPr bwMode="auto">
          <a:xfrm>
            <a:off x="5042243" y="2282334"/>
            <a:ext cx="548640" cy="548640"/>
          </a:xfrm>
          <a:custGeom>
            <a:avLst/>
            <a:gdLst>
              <a:gd name="T0" fmla="*/ 2030 w 4444"/>
              <a:gd name="T1" fmla="*/ 1237 h 4434"/>
              <a:gd name="T2" fmla="*/ 1782 w 4444"/>
              <a:gd name="T3" fmla="*/ 1317 h 4434"/>
              <a:gd name="T4" fmla="*/ 1567 w 4444"/>
              <a:gd name="T5" fmla="*/ 1456 h 4434"/>
              <a:gd name="T6" fmla="*/ 1395 w 4444"/>
              <a:gd name="T7" fmla="*/ 1643 h 4434"/>
              <a:gd name="T8" fmla="*/ 1275 w 4444"/>
              <a:gd name="T9" fmla="*/ 1870 h 4434"/>
              <a:gd name="T10" fmla="*/ 1216 w 4444"/>
              <a:gd name="T11" fmla="*/ 2127 h 4434"/>
              <a:gd name="T12" fmla="*/ 1229 w 4444"/>
              <a:gd name="T13" fmla="*/ 2395 h 4434"/>
              <a:gd name="T14" fmla="*/ 1308 w 4444"/>
              <a:gd name="T15" fmla="*/ 2644 h 4434"/>
              <a:gd name="T16" fmla="*/ 1446 w 4444"/>
              <a:gd name="T17" fmla="*/ 2859 h 4434"/>
              <a:gd name="T18" fmla="*/ 1634 w 4444"/>
              <a:gd name="T19" fmla="*/ 3031 h 4434"/>
              <a:gd name="T20" fmla="*/ 1861 w 4444"/>
              <a:gd name="T21" fmla="*/ 3151 h 4434"/>
              <a:gd name="T22" fmla="*/ 2118 w 4444"/>
              <a:gd name="T23" fmla="*/ 3209 h 4434"/>
              <a:gd name="T24" fmla="*/ 2389 w 4444"/>
              <a:gd name="T25" fmla="*/ 3197 h 4434"/>
              <a:gd name="T26" fmla="*/ 2637 w 4444"/>
              <a:gd name="T27" fmla="*/ 3117 h 4434"/>
              <a:gd name="T28" fmla="*/ 2852 w 4444"/>
              <a:gd name="T29" fmla="*/ 2978 h 4434"/>
              <a:gd name="T30" fmla="*/ 3025 w 4444"/>
              <a:gd name="T31" fmla="*/ 2791 h 4434"/>
              <a:gd name="T32" fmla="*/ 3144 w 4444"/>
              <a:gd name="T33" fmla="*/ 2564 h 4434"/>
              <a:gd name="T34" fmla="*/ 3203 w 4444"/>
              <a:gd name="T35" fmla="*/ 2307 h 4434"/>
              <a:gd name="T36" fmla="*/ 3192 w 4444"/>
              <a:gd name="T37" fmla="*/ 2038 h 4434"/>
              <a:gd name="T38" fmla="*/ 3112 w 4444"/>
              <a:gd name="T39" fmla="*/ 1790 h 4434"/>
              <a:gd name="T40" fmla="*/ 2973 w 4444"/>
              <a:gd name="T41" fmla="*/ 1575 h 4434"/>
              <a:gd name="T42" fmla="*/ 2785 w 4444"/>
              <a:gd name="T43" fmla="*/ 1404 h 4434"/>
              <a:gd name="T44" fmla="*/ 2558 w 4444"/>
              <a:gd name="T45" fmla="*/ 1283 h 4434"/>
              <a:gd name="T46" fmla="*/ 2301 w 4444"/>
              <a:gd name="T47" fmla="*/ 1225 h 4434"/>
              <a:gd name="T48" fmla="*/ 2691 w 4444"/>
              <a:gd name="T49" fmla="*/ 0 h 4434"/>
              <a:gd name="T50" fmla="*/ 2898 w 4444"/>
              <a:gd name="T51" fmla="*/ 696 h 4434"/>
              <a:gd name="T52" fmla="*/ 3444 w 4444"/>
              <a:gd name="T53" fmla="*/ 301 h 4434"/>
              <a:gd name="T54" fmla="*/ 4124 w 4444"/>
              <a:gd name="T55" fmla="*/ 980 h 4434"/>
              <a:gd name="T56" fmla="*/ 3720 w 4444"/>
              <a:gd name="T57" fmla="*/ 1502 h 4434"/>
              <a:gd name="T58" fmla="*/ 3814 w 4444"/>
              <a:gd name="T59" fmla="*/ 1748 h 4434"/>
              <a:gd name="T60" fmla="*/ 4373 w 4444"/>
              <a:gd name="T61" fmla="*/ 2709 h 4434"/>
              <a:gd name="T62" fmla="*/ 3772 w 4444"/>
              <a:gd name="T63" fmla="*/ 2811 h 4434"/>
              <a:gd name="T64" fmla="*/ 4124 w 4444"/>
              <a:gd name="T65" fmla="*/ 3454 h 4434"/>
              <a:gd name="T66" fmla="*/ 3444 w 4444"/>
              <a:gd name="T67" fmla="*/ 4133 h 4434"/>
              <a:gd name="T68" fmla="*/ 2811 w 4444"/>
              <a:gd name="T69" fmla="*/ 3774 h 4434"/>
              <a:gd name="T70" fmla="*/ 1752 w 4444"/>
              <a:gd name="T71" fmla="*/ 4434 h 4434"/>
              <a:gd name="T72" fmla="*/ 1539 w 4444"/>
              <a:gd name="T73" fmla="*/ 3746 h 4434"/>
              <a:gd name="T74" fmla="*/ 999 w 4444"/>
              <a:gd name="T75" fmla="*/ 4133 h 4434"/>
              <a:gd name="T76" fmla="*/ 318 w 4444"/>
              <a:gd name="T77" fmla="*/ 3454 h 4434"/>
              <a:gd name="T78" fmla="*/ 705 w 4444"/>
              <a:gd name="T79" fmla="*/ 2943 h 4434"/>
              <a:gd name="T80" fmla="*/ 605 w 4444"/>
              <a:gd name="T81" fmla="*/ 2686 h 4434"/>
              <a:gd name="T82" fmla="*/ 612 w 4444"/>
              <a:gd name="T83" fmla="*/ 1725 h 4434"/>
              <a:gd name="T84" fmla="*/ 748 w 4444"/>
              <a:gd name="T85" fmla="*/ 1409 h 4434"/>
              <a:gd name="T86" fmla="*/ 999 w 4444"/>
              <a:gd name="T87" fmla="*/ 301 h 4434"/>
              <a:gd name="T88" fmla="*/ 1532 w 4444"/>
              <a:gd name="T89" fmla="*/ 692 h 4434"/>
              <a:gd name="T90" fmla="*/ 1728 w 4444"/>
              <a:gd name="T91" fmla="*/ 0 h 4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444" h="4434">
                <a:moveTo>
                  <a:pt x="2210" y="1221"/>
                </a:moveTo>
                <a:lnTo>
                  <a:pt x="2118" y="1225"/>
                </a:lnTo>
                <a:lnTo>
                  <a:pt x="2030" y="1237"/>
                </a:lnTo>
                <a:lnTo>
                  <a:pt x="1944" y="1256"/>
                </a:lnTo>
                <a:lnTo>
                  <a:pt x="1861" y="1283"/>
                </a:lnTo>
                <a:lnTo>
                  <a:pt x="1782" y="1317"/>
                </a:lnTo>
                <a:lnTo>
                  <a:pt x="1706" y="1356"/>
                </a:lnTo>
                <a:lnTo>
                  <a:pt x="1634" y="1404"/>
                </a:lnTo>
                <a:lnTo>
                  <a:pt x="1567" y="1456"/>
                </a:lnTo>
                <a:lnTo>
                  <a:pt x="1505" y="1513"/>
                </a:lnTo>
                <a:lnTo>
                  <a:pt x="1446" y="1575"/>
                </a:lnTo>
                <a:lnTo>
                  <a:pt x="1395" y="1643"/>
                </a:lnTo>
                <a:lnTo>
                  <a:pt x="1348" y="1715"/>
                </a:lnTo>
                <a:lnTo>
                  <a:pt x="1308" y="1790"/>
                </a:lnTo>
                <a:lnTo>
                  <a:pt x="1275" y="1870"/>
                </a:lnTo>
                <a:lnTo>
                  <a:pt x="1248" y="1953"/>
                </a:lnTo>
                <a:lnTo>
                  <a:pt x="1229" y="2038"/>
                </a:lnTo>
                <a:lnTo>
                  <a:pt x="1216" y="2127"/>
                </a:lnTo>
                <a:lnTo>
                  <a:pt x="1212" y="2218"/>
                </a:lnTo>
                <a:lnTo>
                  <a:pt x="1216" y="2307"/>
                </a:lnTo>
                <a:lnTo>
                  <a:pt x="1229" y="2395"/>
                </a:lnTo>
                <a:lnTo>
                  <a:pt x="1248" y="2481"/>
                </a:lnTo>
                <a:lnTo>
                  <a:pt x="1275" y="2564"/>
                </a:lnTo>
                <a:lnTo>
                  <a:pt x="1308" y="2644"/>
                </a:lnTo>
                <a:lnTo>
                  <a:pt x="1348" y="2719"/>
                </a:lnTo>
                <a:lnTo>
                  <a:pt x="1395" y="2791"/>
                </a:lnTo>
                <a:lnTo>
                  <a:pt x="1446" y="2859"/>
                </a:lnTo>
                <a:lnTo>
                  <a:pt x="1505" y="2921"/>
                </a:lnTo>
                <a:lnTo>
                  <a:pt x="1567" y="2978"/>
                </a:lnTo>
                <a:lnTo>
                  <a:pt x="1634" y="3031"/>
                </a:lnTo>
                <a:lnTo>
                  <a:pt x="1706" y="3077"/>
                </a:lnTo>
                <a:lnTo>
                  <a:pt x="1782" y="3117"/>
                </a:lnTo>
                <a:lnTo>
                  <a:pt x="1861" y="3151"/>
                </a:lnTo>
                <a:lnTo>
                  <a:pt x="1944" y="3178"/>
                </a:lnTo>
                <a:lnTo>
                  <a:pt x="2030" y="3197"/>
                </a:lnTo>
                <a:lnTo>
                  <a:pt x="2118" y="3209"/>
                </a:lnTo>
                <a:lnTo>
                  <a:pt x="2210" y="3213"/>
                </a:lnTo>
                <a:lnTo>
                  <a:pt x="2301" y="3209"/>
                </a:lnTo>
                <a:lnTo>
                  <a:pt x="2389" y="3197"/>
                </a:lnTo>
                <a:lnTo>
                  <a:pt x="2475" y="3178"/>
                </a:lnTo>
                <a:lnTo>
                  <a:pt x="2558" y="3151"/>
                </a:lnTo>
                <a:lnTo>
                  <a:pt x="2637" y="3117"/>
                </a:lnTo>
                <a:lnTo>
                  <a:pt x="2713" y="3077"/>
                </a:lnTo>
                <a:lnTo>
                  <a:pt x="2785" y="3031"/>
                </a:lnTo>
                <a:lnTo>
                  <a:pt x="2852" y="2978"/>
                </a:lnTo>
                <a:lnTo>
                  <a:pt x="2914" y="2921"/>
                </a:lnTo>
                <a:lnTo>
                  <a:pt x="2973" y="2859"/>
                </a:lnTo>
                <a:lnTo>
                  <a:pt x="3025" y="2791"/>
                </a:lnTo>
                <a:lnTo>
                  <a:pt x="3071" y="2719"/>
                </a:lnTo>
                <a:lnTo>
                  <a:pt x="3112" y="2644"/>
                </a:lnTo>
                <a:lnTo>
                  <a:pt x="3144" y="2564"/>
                </a:lnTo>
                <a:lnTo>
                  <a:pt x="3172" y="2481"/>
                </a:lnTo>
                <a:lnTo>
                  <a:pt x="3192" y="2395"/>
                </a:lnTo>
                <a:lnTo>
                  <a:pt x="3203" y="2307"/>
                </a:lnTo>
                <a:lnTo>
                  <a:pt x="3207" y="2218"/>
                </a:lnTo>
                <a:lnTo>
                  <a:pt x="3203" y="2127"/>
                </a:lnTo>
                <a:lnTo>
                  <a:pt x="3192" y="2038"/>
                </a:lnTo>
                <a:lnTo>
                  <a:pt x="3172" y="1953"/>
                </a:lnTo>
                <a:lnTo>
                  <a:pt x="3144" y="1870"/>
                </a:lnTo>
                <a:lnTo>
                  <a:pt x="3112" y="1790"/>
                </a:lnTo>
                <a:lnTo>
                  <a:pt x="3071" y="1715"/>
                </a:lnTo>
                <a:lnTo>
                  <a:pt x="3025" y="1643"/>
                </a:lnTo>
                <a:lnTo>
                  <a:pt x="2973" y="1575"/>
                </a:lnTo>
                <a:lnTo>
                  <a:pt x="2914" y="1513"/>
                </a:lnTo>
                <a:lnTo>
                  <a:pt x="2852" y="1456"/>
                </a:lnTo>
                <a:lnTo>
                  <a:pt x="2785" y="1404"/>
                </a:lnTo>
                <a:lnTo>
                  <a:pt x="2713" y="1356"/>
                </a:lnTo>
                <a:lnTo>
                  <a:pt x="2637" y="1317"/>
                </a:lnTo>
                <a:lnTo>
                  <a:pt x="2558" y="1283"/>
                </a:lnTo>
                <a:lnTo>
                  <a:pt x="2475" y="1256"/>
                </a:lnTo>
                <a:lnTo>
                  <a:pt x="2389" y="1237"/>
                </a:lnTo>
                <a:lnTo>
                  <a:pt x="2301" y="1225"/>
                </a:lnTo>
                <a:lnTo>
                  <a:pt x="2210" y="1221"/>
                </a:lnTo>
                <a:close/>
                <a:moveTo>
                  <a:pt x="1728" y="0"/>
                </a:moveTo>
                <a:lnTo>
                  <a:pt x="2691" y="0"/>
                </a:lnTo>
                <a:lnTo>
                  <a:pt x="2691" y="619"/>
                </a:lnTo>
                <a:lnTo>
                  <a:pt x="2796" y="654"/>
                </a:lnTo>
                <a:lnTo>
                  <a:pt x="2898" y="696"/>
                </a:lnTo>
                <a:lnTo>
                  <a:pt x="2997" y="747"/>
                </a:lnTo>
                <a:lnTo>
                  <a:pt x="3393" y="350"/>
                </a:lnTo>
                <a:lnTo>
                  <a:pt x="3444" y="301"/>
                </a:lnTo>
                <a:lnTo>
                  <a:pt x="3494" y="350"/>
                </a:lnTo>
                <a:lnTo>
                  <a:pt x="4075" y="930"/>
                </a:lnTo>
                <a:lnTo>
                  <a:pt x="4124" y="980"/>
                </a:lnTo>
                <a:lnTo>
                  <a:pt x="4075" y="1031"/>
                </a:lnTo>
                <a:lnTo>
                  <a:pt x="3680" y="1424"/>
                </a:lnTo>
                <a:lnTo>
                  <a:pt x="3720" y="1502"/>
                </a:lnTo>
                <a:lnTo>
                  <a:pt x="3755" y="1583"/>
                </a:lnTo>
                <a:lnTo>
                  <a:pt x="3787" y="1665"/>
                </a:lnTo>
                <a:lnTo>
                  <a:pt x="3814" y="1748"/>
                </a:lnTo>
                <a:lnTo>
                  <a:pt x="4444" y="1748"/>
                </a:lnTo>
                <a:lnTo>
                  <a:pt x="4444" y="2709"/>
                </a:lnTo>
                <a:lnTo>
                  <a:pt x="4373" y="2709"/>
                </a:lnTo>
                <a:lnTo>
                  <a:pt x="4373" y="2709"/>
                </a:lnTo>
                <a:lnTo>
                  <a:pt x="3807" y="2709"/>
                </a:lnTo>
                <a:lnTo>
                  <a:pt x="3772" y="2811"/>
                </a:lnTo>
                <a:lnTo>
                  <a:pt x="3729" y="2912"/>
                </a:lnTo>
                <a:lnTo>
                  <a:pt x="3680" y="3009"/>
                </a:lnTo>
                <a:lnTo>
                  <a:pt x="4124" y="3454"/>
                </a:lnTo>
                <a:lnTo>
                  <a:pt x="4075" y="3504"/>
                </a:lnTo>
                <a:lnTo>
                  <a:pt x="3494" y="4084"/>
                </a:lnTo>
                <a:lnTo>
                  <a:pt x="3444" y="4133"/>
                </a:lnTo>
                <a:lnTo>
                  <a:pt x="2997" y="3688"/>
                </a:lnTo>
                <a:lnTo>
                  <a:pt x="2906" y="3733"/>
                </a:lnTo>
                <a:lnTo>
                  <a:pt x="2811" y="3774"/>
                </a:lnTo>
                <a:lnTo>
                  <a:pt x="2714" y="3808"/>
                </a:lnTo>
                <a:lnTo>
                  <a:pt x="2714" y="4434"/>
                </a:lnTo>
                <a:lnTo>
                  <a:pt x="1752" y="4434"/>
                </a:lnTo>
                <a:lnTo>
                  <a:pt x="1752" y="3822"/>
                </a:lnTo>
                <a:lnTo>
                  <a:pt x="1644" y="3786"/>
                </a:lnTo>
                <a:lnTo>
                  <a:pt x="1539" y="3746"/>
                </a:lnTo>
                <a:lnTo>
                  <a:pt x="1437" y="3697"/>
                </a:lnTo>
                <a:lnTo>
                  <a:pt x="1049" y="4084"/>
                </a:lnTo>
                <a:lnTo>
                  <a:pt x="999" y="4133"/>
                </a:lnTo>
                <a:lnTo>
                  <a:pt x="950" y="4084"/>
                </a:lnTo>
                <a:lnTo>
                  <a:pt x="369" y="3504"/>
                </a:lnTo>
                <a:lnTo>
                  <a:pt x="318" y="3454"/>
                </a:lnTo>
                <a:lnTo>
                  <a:pt x="369" y="3405"/>
                </a:lnTo>
                <a:lnTo>
                  <a:pt x="748" y="3024"/>
                </a:lnTo>
                <a:lnTo>
                  <a:pt x="705" y="2943"/>
                </a:lnTo>
                <a:lnTo>
                  <a:pt x="667" y="2859"/>
                </a:lnTo>
                <a:lnTo>
                  <a:pt x="634" y="2773"/>
                </a:lnTo>
                <a:lnTo>
                  <a:pt x="605" y="2686"/>
                </a:lnTo>
                <a:lnTo>
                  <a:pt x="0" y="2686"/>
                </a:lnTo>
                <a:lnTo>
                  <a:pt x="0" y="1725"/>
                </a:lnTo>
                <a:lnTo>
                  <a:pt x="612" y="1725"/>
                </a:lnTo>
                <a:lnTo>
                  <a:pt x="650" y="1617"/>
                </a:lnTo>
                <a:lnTo>
                  <a:pt x="695" y="1511"/>
                </a:lnTo>
                <a:lnTo>
                  <a:pt x="748" y="1409"/>
                </a:lnTo>
                <a:lnTo>
                  <a:pt x="369" y="1031"/>
                </a:lnTo>
                <a:lnTo>
                  <a:pt x="318" y="980"/>
                </a:lnTo>
                <a:lnTo>
                  <a:pt x="999" y="301"/>
                </a:lnTo>
                <a:lnTo>
                  <a:pt x="1049" y="350"/>
                </a:lnTo>
                <a:lnTo>
                  <a:pt x="1437" y="737"/>
                </a:lnTo>
                <a:lnTo>
                  <a:pt x="1532" y="692"/>
                </a:lnTo>
                <a:lnTo>
                  <a:pt x="1629" y="653"/>
                </a:lnTo>
                <a:lnTo>
                  <a:pt x="1728" y="619"/>
                </a:lnTo>
                <a:lnTo>
                  <a:pt x="17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/>
          <p:cNvSpPr>
            <a:spLocks noEditPoints="1"/>
          </p:cNvSpPr>
          <p:nvPr/>
        </p:nvSpPr>
        <p:spPr bwMode="auto">
          <a:xfrm>
            <a:off x="7769610" y="2315385"/>
            <a:ext cx="677140" cy="482538"/>
          </a:xfrm>
          <a:custGeom>
            <a:avLst/>
            <a:gdLst>
              <a:gd name="T0" fmla="*/ 2745 w 4515"/>
              <a:gd name="T1" fmla="*/ 2654 h 3471"/>
              <a:gd name="T2" fmla="*/ 2917 w 4515"/>
              <a:gd name="T3" fmla="*/ 2786 h 3471"/>
              <a:gd name="T4" fmla="*/ 3001 w 4515"/>
              <a:gd name="T5" fmla="*/ 2989 h 3471"/>
              <a:gd name="T6" fmla="*/ 2972 w 4515"/>
              <a:gd name="T7" fmla="*/ 3210 h 3471"/>
              <a:gd name="T8" fmla="*/ 2840 w 4515"/>
              <a:gd name="T9" fmla="*/ 3383 h 3471"/>
              <a:gd name="T10" fmla="*/ 2638 w 4515"/>
              <a:gd name="T11" fmla="*/ 3467 h 3471"/>
              <a:gd name="T12" fmla="*/ 2415 w 4515"/>
              <a:gd name="T13" fmla="*/ 3438 h 3471"/>
              <a:gd name="T14" fmla="*/ 2245 w 4515"/>
              <a:gd name="T15" fmla="*/ 3305 h 3471"/>
              <a:gd name="T16" fmla="*/ 2159 w 4515"/>
              <a:gd name="T17" fmla="*/ 3103 h 3471"/>
              <a:gd name="T18" fmla="*/ 2190 w 4515"/>
              <a:gd name="T19" fmla="*/ 2880 h 3471"/>
              <a:gd name="T20" fmla="*/ 2322 w 4515"/>
              <a:gd name="T21" fmla="*/ 2709 h 3471"/>
              <a:gd name="T22" fmla="*/ 2524 w 4515"/>
              <a:gd name="T23" fmla="*/ 2625 h 3471"/>
              <a:gd name="T24" fmla="*/ 1157 w 4515"/>
              <a:gd name="T25" fmla="*/ 2636 h 3471"/>
              <a:gd name="T26" fmla="*/ 1344 w 4515"/>
              <a:gd name="T27" fmla="*/ 2745 h 3471"/>
              <a:gd name="T28" fmla="*/ 1453 w 4515"/>
              <a:gd name="T29" fmla="*/ 2932 h 3471"/>
              <a:gd name="T30" fmla="*/ 1453 w 4515"/>
              <a:gd name="T31" fmla="*/ 3158 h 3471"/>
              <a:gd name="T32" fmla="*/ 1344 w 4515"/>
              <a:gd name="T33" fmla="*/ 3345 h 3471"/>
              <a:gd name="T34" fmla="*/ 1157 w 4515"/>
              <a:gd name="T35" fmla="*/ 3456 h 3471"/>
              <a:gd name="T36" fmla="*/ 932 w 4515"/>
              <a:gd name="T37" fmla="*/ 3456 h 3471"/>
              <a:gd name="T38" fmla="*/ 745 w 4515"/>
              <a:gd name="T39" fmla="*/ 3345 h 3471"/>
              <a:gd name="T40" fmla="*/ 635 w 4515"/>
              <a:gd name="T41" fmla="*/ 3158 h 3471"/>
              <a:gd name="T42" fmla="*/ 635 w 4515"/>
              <a:gd name="T43" fmla="*/ 2932 h 3471"/>
              <a:gd name="T44" fmla="*/ 745 w 4515"/>
              <a:gd name="T45" fmla="*/ 2745 h 3471"/>
              <a:gd name="T46" fmla="*/ 932 w 4515"/>
              <a:gd name="T47" fmla="*/ 2636 h 3471"/>
              <a:gd name="T48" fmla="*/ 2348 w 4515"/>
              <a:gd name="T49" fmla="*/ 1780 h 3471"/>
              <a:gd name="T50" fmla="*/ 2372 w 4515"/>
              <a:gd name="T51" fmla="*/ 1842 h 3471"/>
              <a:gd name="T52" fmla="*/ 2311 w 4515"/>
              <a:gd name="T53" fmla="*/ 1867 h 3471"/>
              <a:gd name="T54" fmla="*/ 2286 w 4515"/>
              <a:gd name="T55" fmla="*/ 1806 h 3471"/>
              <a:gd name="T56" fmla="*/ 964 w 4515"/>
              <a:gd name="T57" fmla="*/ 1777 h 3471"/>
              <a:gd name="T58" fmla="*/ 1010 w 4515"/>
              <a:gd name="T59" fmla="*/ 1824 h 3471"/>
              <a:gd name="T60" fmla="*/ 964 w 4515"/>
              <a:gd name="T61" fmla="*/ 1871 h 3471"/>
              <a:gd name="T62" fmla="*/ 917 w 4515"/>
              <a:gd name="T63" fmla="*/ 1824 h 3471"/>
              <a:gd name="T64" fmla="*/ 964 w 4515"/>
              <a:gd name="T65" fmla="*/ 1777 h 3471"/>
              <a:gd name="T66" fmla="*/ 1652 w 4515"/>
              <a:gd name="T67" fmla="*/ 1399 h 3471"/>
              <a:gd name="T68" fmla="*/ 2433 w 4515"/>
              <a:gd name="T69" fmla="*/ 617 h 3471"/>
              <a:gd name="T70" fmla="*/ 870 w 4515"/>
              <a:gd name="T71" fmla="*/ 617 h 3471"/>
              <a:gd name="T72" fmla="*/ 2372 w 4515"/>
              <a:gd name="T73" fmla="*/ 454 h 3471"/>
              <a:gd name="T74" fmla="*/ 2348 w 4515"/>
              <a:gd name="T75" fmla="*/ 516 h 3471"/>
              <a:gd name="T76" fmla="*/ 2286 w 4515"/>
              <a:gd name="T77" fmla="*/ 490 h 3471"/>
              <a:gd name="T78" fmla="*/ 2311 w 4515"/>
              <a:gd name="T79" fmla="*/ 430 h 3471"/>
              <a:gd name="T80" fmla="*/ 997 w 4515"/>
              <a:gd name="T81" fmla="*/ 439 h 3471"/>
              <a:gd name="T82" fmla="*/ 997 w 4515"/>
              <a:gd name="T83" fmla="*/ 505 h 3471"/>
              <a:gd name="T84" fmla="*/ 931 w 4515"/>
              <a:gd name="T85" fmla="*/ 505 h 3471"/>
              <a:gd name="T86" fmla="*/ 931 w 4515"/>
              <a:gd name="T87" fmla="*/ 439 h 3471"/>
              <a:gd name="T88" fmla="*/ 1652 w 4515"/>
              <a:gd name="T89" fmla="*/ 913 h 3471"/>
              <a:gd name="T90" fmla="*/ 870 w 4515"/>
              <a:gd name="T91" fmla="*/ 412 h 3471"/>
              <a:gd name="T92" fmla="*/ 870 w 4515"/>
              <a:gd name="T93" fmla="*/ 1901 h 3471"/>
              <a:gd name="T94" fmla="*/ 2279 w 4515"/>
              <a:gd name="T95" fmla="*/ 1938 h 3471"/>
              <a:gd name="T96" fmla="*/ 1806 w 4515"/>
              <a:gd name="T97" fmla="*/ 1157 h 3471"/>
              <a:gd name="T98" fmla="*/ 2279 w 4515"/>
              <a:gd name="T99" fmla="*/ 373 h 3471"/>
              <a:gd name="T100" fmla="*/ 620 w 4515"/>
              <a:gd name="T101" fmla="*/ 123 h 3471"/>
              <a:gd name="T102" fmla="*/ 620 w 4515"/>
              <a:gd name="T103" fmla="*/ 123 h 3471"/>
              <a:gd name="T104" fmla="*/ 4444 w 4515"/>
              <a:gd name="T105" fmla="*/ 13 h 3471"/>
              <a:gd name="T106" fmla="*/ 4511 w 4515"/>
              <a:gd name="T107" fmla="*/ 99 h 3471"/>
              <a:gd name="T108" fmla="*/ 4488 w 4515"/>
              <a:gd name="T109" fmla="*/ 208 h 3471"/>
              <a:gd name="T110" fmla="*/ 4388 w 4515"/>
              <a:gd name="T111" fmla="*/ 256 h 3471"/>
              <a:gd name="T112" fmla="*/ 3139 w 4515"/>
              <a:gd name="T113" fmla="*/ 2581 h 3471"/>
              <a:gd name="T114" fmla="*/ 128 w 4515"/>
              <a:gd name="T115" fmla="*/ 2610 h 3471"/>
              <a:gd name="T116" fmla="*/ 27 w 4515"/>
              <a:gd name="T117" fmla="*/ 2562 h 3471"/>
              <a:gd name="T118" fmla="*/ 3 w 4515"/>
              <a:gd name="T119" fmla="*/ 2453 h 3471"/>
              <a:gd name="T120" fmla="*/ 71 w 4515"/>
              <a:gd name="T121" fmla="*/ 2368 h 3471"/>
              <a:gd name="T122" fmla="*/ 3961 w 4515"/>
              <a:gd name="T123" fmla="*/ 77 h 3471"/>
              <a:gd name="T124" fmla="*/ 4049 w 4515"/>
              <a:gd name="T125" fmla="*/ 3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5" h="3471">
                <a:moveTo>
                  <a:pt x="2580" y="2621"/>
                </a:moveTo>
                <a:lnTo>
                  <a:pt x="2638" y="2625"/>
                </a:lnTo>
                <a:lnTo>
                  <a:pt x="2693" y="2636"/>
                </a:lnTo>
                <a:lnTo>
                  <a:pt x="2745" y="2654"/>
                </a:lnTo>
                <a:lnTo>
                  <a:pt x="2794" y="2679"/>
                </a:lnTo>
                <a:lnTo>
                  <a:pt x="2840" y="2709"/>
                </a:lnTo>
                <a:lnTo>
                  <a:pt x="2880" y="2745"/>
                </a:lnTo>
                <a:lnTo>
                  <a:pt x="2917" y="2786"/>
                </a:lnTo>
                <a:lnTo>
                  <a:pt x="2947" y="2832"/>
                </a:lnTo>
                <a:lnTo>
                  <a:pt x="2972" y="2880"/>
                </a:lnTo>
                <a:lnTo>
                  <a:pt x="2990" y="2932"/>
                </a:lnTo>
                <a:lnTo>
                  <a:pt x="3001" y="2989"/>
                </a:lnTo>
                <a:lnTo>
                  <a:pt x="3005" y="3045"/>
                </a:lnTo>
                <a:lnTo>
                  <a:pt x="3001" y="3103"/>
                </a:lnTo>
                <a:lnTo>
                  <a:pt x="2990" y="3158"/>
                </a:lnTo>
                <a:lnTo>
                  <a:pt x="2972" y="3210"/>
                </a:lnTo>
                <a:lnTo>
                  <a:pt x="2947" y="3260"/>
                </a:lnTo>
                <a:lnTo>
                  <a:pt x="2917" y="3305"/>
                </a:lnTo>
                <a:lnTo>
                  <a:pt x="2880" y="3345"/>
                </a:lnTo>
                <a:lnTo>
                  <a:pt x="2840" y="3383"/>
                </a:lnTo>
                <a:lnTo>
                  <a:pt x="2794" y="3413"/>
                </a:lnTo>
                <a:lnTo>
                  <a:pt x="2745" y="3438"/>
                </a:lnTo>
                <a:lnTo>
                  <a:pt x="2693" y="3456"/>
                </a:lnTo>
                <a:lnTo>
                  <a:pt x="2638" y="3467"/>
                </a:lnTo>
                <a:lnTo>
                  <a:pt x="2580" y="3471"/>
                </a:lnTo>
                <a:lnTo>
                  <a:pt x="2524" y="3467"/>
                </a:lnTo>
                <a:lnTo>
                  <a:pt x="2467" y="3456"/>
                </a:lnTo>
                <a:lnTo>
                  <a:pt x="2415" y="3438"/>
                </a:lnTo>
                <a:lnTo>
                  <a:pt x="2367" y="3413"/>
                </a:lnTo>
                <a:lnTo>
                  <a:pt x="2322" y="3383"/>
                </a:lnTo>
                <a:lnTo>
                  <a:pt x="2280" y="3345"/>
                </a:lnTo>
                <a:lnTo>
                  <a:pt x="2245" y="3305"/>
                </a:lnTo>
                <a:lnTo>
                  <a:pt x="2214" y="3260"/>
                </a:lnTo>
                <a:lnTo>
                  <a:pt x="2190" y="3210"/>
                </a:lnTo>
                <a:lnTo>
                  <a:pt x="2172" y="3158"/>
                </a:lnTo>
                <a:lnTo>
                  <a:pt x="2159" y="3103"/>
                </a:lnTo>
                <a:lnTo>
                  <a:pt x="2157" y="3045"/>
                </a:lnTo>
                <a:lnTo>
                  <a:pt x="2159" y="2989"/>
                </a:lnTo>
                <a:lnTo>
                  <a:pt x="2172" y="2932"/>
                </a:lnTo>
                <a:lnTo>
                  <a:pt x="2190" y="2880"/>
                </a:lnTo>
                <a:lnTo>
                  <a:pt x="2214" y="2832"/>
                </a:lnTo>
                <a:lnTo>
                  <a:pt x="2245" y="2786"/>
                </a:lnTo>
                <a:lnTo>
                  <a:pt x="2280" y="2745"/>
                </a:lnTo>
                <a:lnTo>
                  <a:pt x="2322" y="2709"/>
                </a:lnTo>
                <a:lnTo>
                  <a:pt x="2367" y="2679"/>
                </a:lnTo>
                <a:lnTo>
                  <a:pt x="2415" y="2654"/>
                </a:lnTo>
                <a:lnTo>
                  <a:pt x="2467" y="2636"/>
                </a:lnTo>
                <a:lnTo>
                  <a:pt x="2524" y="2625"/>
                </a:lnTo>
                <a:lnTo>
                  <a:pt x="2580" y="2621"/>
                </a:lnTo>
                <a:close/>
                <a:moveTo>
                  <a:pt x="1045" y="2621"/>
                </a:moveTo>
                <a:lnTo>
                  <a:pt x="1101" y="2625"/>
                </a:lnTo>
                <a:lnTo>
                  <a:pt x="1157" y="2636"/>
                </a:lnTo>
                <a:lnTo>
                  <a:pt x="1210" y="2654"/>
                </a:lnTo>
                <a:lnTo>
                  <a:pt x="1258" y="2679"/>
                </a:lnTo>
                <a:lnTo>
                  <a:pt x="1303" y="2709"/>
                </a:lnTo>
                <a:lnTo>
                  <a:pt x="1344" y="2745"/>
                </a:lnTo>
                <a:lnTo>
                  <a:pt x="1380" y="2786"/>
                </a:lnTo>
                <a:lnTo>
                  <a:pt x="1410" y="2832"/>
                </a:lnTo>
                <a:lnTo>
                  <a:pt x="1435" y="2880"/>
                </a:lnTo>
                <a:lnTo>
                  <a:pt x="1453" y="2932"/>
                </a:lnTo>
                <a:lnTo>
                  <a:pt x="1464" y="2989"/>
                </a:lnTo>
                <a:lnTo>
                  <a:pt x="1468" y="3045"/>
                </a:lnTo>
                <a:lnTo>
                  <a:pt x="1464" y="3103"/>
                </a:lnTo>
                <a:lnTo>
                  <a:pt x="1453" y="3158"/>
                </a:lnTo>
                <a:lnTo>
                  <a:pt x="1435" y="3210"/>
                </a:lnTo>
                <a:lnTo>
                  <a:pt x="1410" y="3260"/>
                </a:lnTo>
                <a:lnTo>
                  <a:pt x="1380" y="3305"/>
                </a:lnTo>
                <a:lnTo>
                  <a:pt x="1344" y="3345"/>
                </a:lnTo>
                <a:lnTo>
                  <a:pt x="1303" y="3383"/>
                </a:lnTo>
                <a:lnTo>
                  <a:pt x="1258" y="3413"/>
                </a:lnTo>
                <a:lnTo>
                  <a:pt x="1210" y="3438"/>
                </a:lnTo>
                <a:lnTo>
                  <a:pt x="1157" y="3456"/>
                </a:lnTo>
                <a:lnTo>
                  <a:pt x="1101" y="3467"/>
                </a:lnTo>
                <a:lnTo>
                  <a:pt x="1045" y="3471"/>
                </a:lnTo>
                <a:lnTo>
                  <a:pt x="987" y="3467"/>
                </a:lnTo>
                <a:lnTo>
                  <a:pt x="932" y="3456"/>
                </a:lnTo>
                <a:lnTo>
                  <a:pt x="880" y="3438"/>
                </a:lnTo>
                <a:lnTo>
                  <a:pt x="830" y="3413"/>
                </a:lnTo>
                <a:lnTo>
                  <a:pt x="785" y="3383"/>
                </a:lnTo>
                <a:lnTo>
                  <a:pt x="745" y="3345"/>
                </a:lnTo>
                <a:lnTo>
                  <a:pt x="708" y="3305"/>
                </a:lnTo>
                <a:lnTo>
                  <a:pt x="678" y="3260"/>
                </a:lnTo>
                <a:lnTo>
                  <a:pt x="653" y="3210"/>
                </a:lnTo>
                <a:lnTo>
                  <a:pt x="635" y="3158"/>
                </a:lnTo>
                <a:lnTo>
                  <a:pt x="624" y="3103"/>
                </a:lnTo>
                <a:lnTo>
                  <a:pt x="620" y="3045"/>
                </a:lnTo>
                <a:lnTo>
                  <a:pt x="624" y="2989"/>
                </a:lnTo>
                <a:lnTo>
                  <a:pt x="635" y="2932"/>
                </a:lnTo>
                <a:lnTo>
                  <a:pt x="653" y="2880"/>
                </a:lnTo>
                <a:lnTo>
                  <a:pt x="678" y="2832"/>
                </a:lnTo>
                <a:lnTo>
                  <a:pt x="708" y="2786"/>
                </a:lnTo>
                <a:lnTo>
                  <a:pt x="745" y="2745"/>
                </a:lnTo>
                <a:lnTo>
                  <a:pt x="785" y="2709"/>
                </a:lnTo>
                <a:lnTo>
                  <a:pt x="830" y="2679"/>
                </a:lnTo>
                <a:lnTo>
                  <a:pt x="880" y="2654"/>
                </a:lnTo>
                <a:lnTo>
                  <a:pt x="932" y="2636"/>
                </a:lnTo>
                <a:lnTo>
                  <a:pt x="987" y="2625"/>
                </a:lnTo>
                <a:lnTo>
                  <a:pt x="1045" y="2621"/>
                </a:lnTo>
                <a:close/>
                <a:moveTo>
                  <a:pt x="2328" y="1777"/>
                </a:moveTo>
                <a:lnTo>
                  <a:pt x="2348" y="1780"/>
                </a:lnTo>
                <a:lnTo>
                  <a:pt x="2361" y="1791"/>
                </a:lnTo>
                <a:lnTo>
                  <a:pt x="2372" y="1805"/>
                </a:lnTo>
                <a:lnTo>
                  <a:pt x="2375" y="1824"/>
                </a:lnTo>
                <a:lnTo>
                  <a:pt x="2372" y="1842"/>
                </a:lnTo>
                <a:lnTo>
                  <a:pt x="2361" y="1857"/>
                </a:lnTo>
                <a:lnTo>
                  <a:pt x="2348" y="1867"/>
                </a:lnTo>
                <a:lnTo>
                  <a:pt x="2328" y="1871"/>
                </a:lnTo>
                <a:lnTo>
                  <a:pt x="2311" y="1867"/>
                </a:lnTo>
                <a:lnTo>
                  <a:pt x="2295" y="1857"/>
                </a:lnTo>
                <a:lnTo>
                  <a:pt x="2286" y="1842"/>
                </a:lnTo>
                <a:lnTo>
                  <a:pt x="2282" y="1824"/>
                </a:lnTo>
                <a:lnTo>
                  <a:pt x="2286" y="1806"/>
                </a:lnTo>
                <a:lnTo>
                  <a:pt x="2295" y="1791"/>
                </a:lnTo>
                <a:lnTo>
                  <a:pt x="2311" y="1780"/>
                </a:lnTo>
                <a:lnTo>
                  <a:pt x="2328" y="1777"/>
                </a:lnTo>
                <a:close/>
                <a:moveTo>
                  <a:pt x="964" y="1777"/>
                </a:moveTo>
                <a:lnTo>
                  <a:pt x="983" y="1780"/>
                </a:lnTo>
                <a:lnTo>
                  <a:pt x="997" y="1791"/>
                </a:lnTo>
                <a:lnTo>
                  <a:pt x="1008" y="1805"/>
                </a:lnTo>
                <a:lnTo>
                  <a:pt x="1010" y="1824"/>
                </a:lnTo>
                <a:lnTo>
                  <a:pt x="1008" y="1842"/>
                </a:lnTo>
                <a:lnTo>
                  <a:pt x="997" y="1857"/>
                </a:lnTo>
                <a:lnTo>
                  <a:pt x="983" y="1867"/>
                </a:lnTo>
                <a:lnTo>
                  <a:pt x="964" y="1871"/>
                </a:lnTo>
                <a:lnTo>
                  <a:pt x="946" y="1867"/>
                </a:lnTo>
                <a:lnTo>
                  <a:pt x="931" y="1857"/>
                </a:lnTo>
                <a:lnTo>
                  <a:pt x="921" y="1842"/>
                </a:lnTo>
                <a:lnTo>
                  <a:pt x="917" y="1824"/>
                </a:lnTo>
                <a:lnTo>
                  <a:pt x="921" y="1805"/>
                </a:lnTo>
                <a:lnTo>
                  <a:pt x="931" y="1791"/>
                </a:lnTo>
                <a:lnTo>
                  <a:pt x="946" y="1780"/>
                </a:lnTo>
                <a:lnTo>
                  <a:pt x="964" y="1777"/>
                </a:lnTo>
                <a:close/>
                <a:moveTo>
                  <a:pt x="1652" y="1399"/>
                </a:moveTo>
                <a:lnTo>
                  <a:pt x="1113" y="1938"/>
                </a:lnTo>
                <a:lnTo>
                  <a:pt x="2190" y="1938"/>
                </a:lnTo>
                <a:lnTo>
                  <a:pt x="1652" y="1399"/>
                </a:lnTo>
                <a:close/>
                <a:moveTo>
                  <a:pt x="2433" y="617"/>
                </a:moveTo>
                <a:lnTo>
                  <a:pt x="1894" y="1157"/>
                </a:lnTo>
                <a:lnTo>
                  <a:pt x="2433" y="1695"/>
                </a:lnTo>
                <a:lnTo>
                  <a:pt x="2433" y="617"/>
                </a:lnTo>
                <a:close/>
                <a:moveTo>
                  <a:pt x="870" y="617"/>
                </a:moveTo>
                <a:lnTo>
                  <a:pt x="870" y="1695"/>
                </a:lnTo>
                <a:lnTo>
                  <a:pt x="1409" y="1157"/>
                </a:lnTo>
                <a:lnTo>
                  <a:pt x="870" y="617"/>
                </a:lnTo>
                <a:close/>
                <a:moveTo>
                  <a:pt x="2328" y="426"/>
                </a:moveTo>
                <a:lnTo>
                  <a:pt x="2348" y="430"/>
                </a:lnTo>
                <a:lnTo>
                  <a:pt x="2361" y="439"/>
                </a:lnTo>
                <a:lnTo>
                  <a:pt x="2372" y="454"/>
                </a:lnTo>
                <a:lnTo>
                  <a:pt x="2375" y="472"/>
                </a:lnTo>
                <a:lnTo>
                  <a:pt x="2372" y="490"/>
                </a:lnTo>
                <a:lnTo>
                  <a:pt x="2361" y="505"/>
                </a:lnTo>
                <a:lnTo>
                  <a:pt x="2348" y="516"/>
                </a:lnTo>
                <a:lnTo>
                  <a:pt x="2328" y="519"/>
                </a:lnTo>
                <a:lnTo>
                  <a:pt x="2311" y="516"/>
                </a:lnTo>
                <a:lnTo>
                  <a:pt x="2295" y="505"/>
                </a:lnTo>
                <a:lnTo>
                  <a:pt x="2286" y="490"/>
                </a:lnTo>
                <a:lnTo>
                  <a:pt x="2282" y="472"/>
                </a:lnTo>
                <a:lnTo>
                  <a:pt x="2286" y="454"/>
                </a:lnTo>
                <a:lnTo>
                  <a:pt x="2295" y="439"/>
                </a:lnTo>
                <a:lnTo>
                  <a:pt x="2311" y="430"/>
                </a:lnTo>
                <a:lnTo>
                  <a:pt x="2328" y="426"/>
                </a:lnTo>
                <a:close/>
                <a:moveTo>
                  <a:pt x="964" y="426"/>
                </a:moveTo>
                <a:lnTo>
                  <a:pt x="983" y="430"/>
                </a:lnTo>
                <a:lnTo>
                  <a:pt x="997" y="439"/>
                </a:lnTo>
                <a:lnTo>
                  <a:pt x="1008" y="454"/>
                </a:lnTo>
                <a:lnTo>
                  <a:pt x="1010" y="472"/>
                </a:lnTo>
                <a:lnTo>
                  <a:pt x="1008" y="490"/>
                </a:lnTo>
                <a:lnTo>
                  <a:pt x="997" y="505"/>
                </a:lnTo>
                <a:lnTo>
                  <a:pt x="983" y="516"/>
                </a:lnTo>
                <a:lnTo>
                  <a:pt x="964" y="519"/>
                </a:lnTo>
                <a:lnTo>
                  <a:pt x="946" y="516"/>
                </a:lnTo>
                <a:lnTo>
                  <a:pt x="931" y="505"/>
                </a:lnTo>
                <a:lnTo>
                  <a:pt x="921" y="490"/>
                </a:lnTo>
                <a:lnTo>
                  <a:pt x="917" y="472"/>
                </a:lnTo>
                <a:lnTo>
                  <a:pt x="921" y="454"/>
                </a:lnTo>
                <a:lnTo>
                  <a:pt x="931" y="439"/>
                </a:lnTo>
                <a:lnTo>
                  <a:pt x="946" y="430"/>
                </a:lnTo>
                <a:lnTo>
                  <a:pt x="964" y="426"/>
                </a:lnTo>
                <a:close/>
                <a:moveTo>
                  <a:pt x="1113" y="373"/>
                </a:moveTo>
                <a:lnTo>
                  <a:pt x="1652" y="913"/>
                </a:lnTo>
                <a:lnTo>
                  <a:pt x="2190" y="373"/>
                </a:lnTo>
                <a:lnTo>
                  <a:pt x="1113" y="373"/>
                </a:lnTo>
                <a:close/>
                <a:moveTo>
                  <a:pt x="909" y="373"/>
                </a:moveTo>
                <a:lnTo>
                  <a:pt x="870" y="412"/>
                </a:lnTo>
                <a:lnTo>
                  <a:pt x="870" y="529"/>
                </a:lnTo>
                <a:lnTo>
                  <a:pt x="1497" y="1157"/>
                </a:lnTo>
                <a:lnTo>
                  <a:pt x="870" y="1784"/>
                </a:lnTo>
                <a:lnTo>
                  <a:pt x="870" y="1901"/>
                </a:lnTo>
                <a:lnTo>
                  <a:pt x="909" y="1938"/>
                </a:lnTo>
                <a:lnTo>
                  <a:pt x="1024" y="1938"/>
                </a:lnTo>
                <a:lnTo>
                  <a:pt x="1652" y="1311"/>
                </a:lnTo>
                <a:lnTo>
                  <a:pt x="2279" y="1938"/>
                </a:lnTo>
                <a:lnTo>
                  <a:pt x="2396" y="1938"/>
                </a:lnTo>
                <a:lnTo>
                  <a:pt x="2433" y="1901"/>
                </a:lnTo>
                <a:lnTo>
                  <a:pt x="2433" y="1784"/>
                </a:lnTo>
                <a:lnTo>
                  <a:pt x="1806" y="1157"/>
                </a:lnTo>
                <a:lnTo>
                  <a:pt x="2433" y="529"/>
                </a:lnTo>
                <a:lnTo>
                  <a:pt x="2433" y="412"/>
                </a:lnTo>
                <a:lnTo>
                  <a:pt x="2396" y="373"/>
                </a:lnTo>
                <a:lnTo>
                  <a:pt x="2279" y="373"/>
                </a:lnTo>
                <a:lnTo>
                  <a:pt x="1652" y="1001"/>
                </a:lnTo>
                <a:lnTo>
                  <a:pt x="1024" y="373"/>
                </a:lnTo>
                <a:lnTo>
                  <a:pt x="909" y="373"/>
                </a:lnTo>
                <a:close/>
                <a:moveTo>
                  <a:pt x="620" y="123"/>
                </a:moveTo>
                <a:lnTo>
                  <a:pt x="2683" y="123"/>
                </a:lnTo>
                <a:lnTo>
                  <a:pt x="2683" y="2189"/>
                </a:lnTo>
                <a:lnTo>
                  <a:pt x="620" y="2189"/>
                </a:lnTo>
                <a:lnTo>
                  <a:pt x="620" y="123"/>
                </a:lnTo>
                <a:close/>
                <a:moveTo>
                  <a:pt x="4080" y="0"/>
                </a:moveTo>
                <a:lnTo>
                  <a:pt x="4388" y="0"/>
                </a:lnTo>
                <a:lnTo>
                  <a:pt x="4416" y="3"/>
                </a:lnTo>
                <a:lnTo>
                  <a:pt x="4444" y="13"/>
                </a:lnTo>
                <a:lnTo>
                  <a:pt x="4467" y="28"/>
                </a:lnTo>
                <a:lnTo>
                  <a:pt x="4488" y="48"/>
                </a:lnTo>
                <a:lnTo>
                  <a:pt x="4502" y="72"/>
                </a:lnTo>
                <a:lnTo>
                  <a:pt x="4511" y="99"/>
                </a:lnTo>
                <a:lnTo>
                  <a:pt x="4515" y="128"/>
                </a:lnTo>
                <a:lnTo>
                  <a:pt x="4511" y="157"/>
                </a:lnTo>
                <a:lnTo>
                  <a:pt x="4502" y="185"/>
                </a:lnTo>
                <a:lnTo>
                  <a:pt x="4488" y="208"/>
                </a:lnTo>
                <a:lnTo>
                  <a:pt x="4467" y="227"/>
                </a:lnTo>
                <a:lnTo>
                  <a:pt x="4444" y="242"/>
                </a:lnTo>
                <a:lnTo>
                  <a:pt x="4416" y="252"/>
                </a:lnTo>
                <a:lnTo>
                  <a:pt x="4388" y="256"/>
                </a:lnTo>
                <a:lnTo>
                  <a:pt x="4163" y="256"/>
                </a:lnTo>
                <a:lnTo>
                  <a:pt x="3174" y="2533"/>
                </a:lnTo>
                <a:lnTo>
                  <a:pt x="3159" y="2559"/>
                </a:lnTo>
                <a:lnTo>
                  <a:pt x="3139" y="2581"/>
                </a:lnTo>
                <a:lnTo>
                  <a:pt x="3115" y="2597"/>
                </a:lnTo>
                <a:lnTo>
                  <a:pt x="3087" y="2608"/>
                </a:lnTo>
                <a:lnTo>
                  <a:pt x="3057" y="2610"/>
                </a:lnTo>
                <a:lnTo>
                  <a:pt x="128" y="2610"/>
                </a:lnTo>
                <a:lnTo>
                  <a:pt x="99" y="2608"/>
                </a:lnTo>
                <a:lnTo>
                  <a:pt x="71" y="2598"/>
                </a:lnTo>
                <a:lnTo>
                  <a:pt x="48" y="2583"/>
                </a:lnTo>
                <a:lnTo>
                  <a:pt x="27" y="2562"/>
                </a:lnTo>
                <a:lnTo>
                  <a:pt x="12" y="2539"/>
                </a:lnTo>
                <a:lnTo>
                  <a:pt x="3" y="2513"/>
                </a:lnTo>
                <a:lnTo>
                  <a:pt x="0" y="2482"/>
                </a:lnTo>
                <a:lnTo>
                  <a:pt x="3" y="2453"/>
                </a:lnTo>
                <a:lnTo>
                  <a:pt x="12" y="2426"/>
                </a:lnTo>
                <a:lnTo>
                  <a:pt x="27" y="2402"/>
                </a:lnTo>
                <a:lnTo>
                  <a:pt x="48" y="2383"/>
                </a:lnTo>
                <a:lnTo>
                  <a:pt x="71" y="2368"/>
                </a:lnTo>
                <a:lnTo>
                  <a:pt x="99" y="2358"/>
                </a:lnTo>
                <a:lnTo>
                  <a:pt x="128" y="2354"/>
                </a:lnTo>
                <a:lnTo>
                  <a:pt x="2973" y="2354"/>
                </a:lnTo>
                <a:lnTo>
                  <a:pt x="3961" y="77"/>
                </a:lnTo>
                <a:lnTo>
                  <a:pt x="3977" y="51"/>
                </a:lnTo>
                <a:lnTo>
                  <a:pt x="3997" y="29"/>
                </a:lnTo>
                <a:lnTo>
                  <a:pt x="4022" y="14"/>
                </a:lnTo>
                <a:lnTo>
                  <a:pt x="4049" y="3"/>
                </a:lnTo>
                <a:lnTo>
                  <a:pt x="40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487294" y="2222403"/>
            <a:ext cx="573616" cy="668503"/>
            <a:chOff x="2447" y="-77"/>
            <a:chExt cx="1336" cy="155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040" y="666"/>
              <a:ext cx="117" cy="309"/>
            </a:xfrm>
            <a:custGeom>
              <a:avLst/>
              <a:gdLst>
                <a:gd name="T0" fmla="*/ 128 w 352"/>
                <a:gd name="T1" fmla="*/ 0 h 928"/>
                <a:gd name="T2" fmla="*/ 161 w 352"/>
                <a:gd name="T3" fmla="*/ 0 h 928"/>
                <a:gd name="T4" fmla="*/ 192 w 352"/>
                <a:gd name="T5" fmla="*/ 7 h 928"/>
                <a:gd name="T6" fmla="*/ 221 w 352"/>
                <a:gd name="T7" fmla="*/ 21 h 928"/>
                <a:gd name="T8" fmla="*/ 245 w 352"/>
                <a:gd name="T9" fmla="*/ 41 h 928"/>
                <a:gd name="T10" fmla="*/ 265 w 352"/>
                <a:gd name="T11" fmla="*/ 67 h 928"/>
                <a:gd name="T12" fmla="*/ 279 w 352"/>
                <a:gd name="T13" fmla="*/ 95 h 928"/>
                <a:gd name="T14" fmla="*/ 286 w 352"/>
                <a:gd name="T15" fmla="*/ 128 h 928"/>
                <a:gd name="T16" fmla="*/ 352 w 352"/>
                <a:gd name="T17" fmla="*/ 770 h 928"/>
                <a:gd name="T18" fmla="*/ 352 w 352"/>
                <a:gd name="T19" fmla="*/ 803 h 928"/>
                <a:gd name="T20" fmla="*/ 345 w 352"/>
                <a:gd name="T21" fmla="*/ 834 h 928"/>
                <a:gd name="T22" fmla="*/ 331 w 352"/>
                <a:gd name="T23" fmla="*/ 863 h 928"/>
                <a:gd name="T24" fmla="*/ 311 w 352"/>
                <a:gd name="T25" fmla="*/ 887 h 928"/>
                <a:gd name="T26" fmla="*/ 285 w 352"/>
                <a:gd name="T27" fmla="*/ 907 h 928"/>
                <a:gd name="T28" fmla="*/ 257 w 352"/>
                <a:gd name="T29" fmla="*/ 921 h 928"/>
                <a:gd name="T30" fmla="*/ 224 w 352"/>
                <a:gd name="T31" fmla="*/ 928 h 928"/>
                <a:gd name="T32" fmla="*/ 217 w 352"/>
                <a:gd name="T33" fmla="*/ 928 h 928"/>
                <a:gd name="T34" fmla="*/ 209 w 352"/>
                <a:gd name="T35" fmla="*/ 928 h 928"/>
                <a:gd name="T36" fmla="*/ 178 w 352"/>
                <a:gd name="T37" fmla="*/ 925 h 928"/>
                <a:gd name="T38" fmla="*/ 150 w 352"/>
                <a:gd name="T39" fmla="*/ 915 h 928"/>
                <a:gd name="T40" fmla="*/ 124 w 352"/>
                <a:gd name="T41" fmla="*/ 901 h 928"/>
                <a:gd name="T42" fmla="*/ 103 w 352"/>
                <a:gd name="T43" fmla="*/ 881 h 928"/>
                <a:gd name="T44" fmla="*/ 85 w 352"/>
                <a:gd name="T45" fmla="*/ 857 h 928"/>
                <a:gd name="T46" fmla="*/ 73 w 352"/>
                <a:gd name="T47" fmla="*/ 830 h 928"/>
                <a:gd name="T48" fmla="*/ 65 w 352"/>
                <a:gd name="T49" fmla="*/ 798 h 928"/>
                <a:gd name="T50" fmla="*/ 0 w 352"/>
                <a:gd name="T51" fmla="*/ 158 h 928"/>
                <a:gd name="T52" fmla="*/ 0 w 352"/>
                <a:gd name="T53" fmla="*/ 124 h 928"/>
                <a:gd name="T54" fmla="*/ 7 w 352"/>
                <a:gd name="T55" fmla="*/ 92 h 928"/>
                <a:gd name="T56" fmla="*/ 21 w 352"/>
                <a:gd name="T57" fmla="*/ 65 h 928"/>
                <a:gd name="T58" fmla="*/ 41 w 352"/>
                <a:gd name="T59" fmla="*/ 40 h 928"/>
                <a:gd name="T60" fmla="*/ 67 w 352"/>
                <a:gd name="T61" fmla="*/ 21 h 928"/>
                <a:gd name="T62" fmla="*/ 95 w 352"/>
                <a:gd name="T63" fmla="*/ 7 h 928"/>
                <a:gd name="T64" fmla="*/ 128 w 352"/>
                <a:gd name="T65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928">
                  <a:moveTo>
                    <a:pt x="128" y="0"/>
                  </a:moveTo>
                  <a:lnTo>
                    <a:pt x="161" y="0"/>
                  </a:lnTo>
                  <a:lnTo>
                    <a:pt x="192" y="7"/>
                  </a:lnTo>
                  <a:lnTo>
                    <a:pt x="221" y="21"/>
                  </a:lnTo>
                  <a:lnTo>
                    <a:pt x="245" y="41"/>
                  </a:lnTo>
                  <a:lnTo>
                    <a:pt x="265" y="67"/>
                  </a:lnTo>
                  <a:lnTo>
                    <a:pt x="279" y="95"/>
                  </a:lnTo>
                  <a:lnTo>
                    <a:pt x="286" y="128"/>
                  </a:lnTo>
                  <a:lnTo>
                    <a:pt x="352" y="770"/>
                  </a:lnTo>
                  <a:lnTo>
                    <a:pt x="352" y="803"/>
                  </a:lnTo>
                  <a:lnTo>
                    <a:pt x="345" y="834"/>
                  </a:lnTo>
                  <a:lnTo>
                    <a:pt x="331" y="863"/>
                  </a:lnTo>
                  <a:lnTo>
                    <a:pt x="311" y="887"/>
                  </a:lnTo>
                  <a:lnTo>
                    <a:pt x="285" y="907"/>
                  </a:lnTo>
                  <a:lnTo>
                    <a:pt x="257" y="921"/>
                  </a:lnTo>
                  <a:lnTo>
                    <a:pt x="224" y="928"/>
                  </a:lnTo>
                  <a:lnTo>
                    <a:pt x="217" y="928"/>
                  </a:lnTo>
                  <a:lnTo>
                    <a:pt x="209" y="928"/>
                  </a:lnTo>
                  <a:lnTo>
                    <a:pt x="178" y="925"/>
                  </a:lnTo>
                  <a:lnTo>
                    <a:pt x="150" y="915"/>
                  </a:lnTo>
                  <a:lnTo>
                    <a:pt x="124" y="901"/>
                  </a:lnTo>
                  <a:lnTo>
                    <a:pt x="103" y="881"/>
                  </a:lnTo>
                  <a:lnTo>
                    <a:pt x="85" y="857"/>
                  </a:lnTo>
                  <a:lnTo>
                    <a:pt x="73" y="830"/>
                  </a:lnTo>
                  <a:lnTo>
                    <a:pt x="65" y="798"/>
                  </a:lnTo>
                  <a:lnTo>
                    <a:pt x="0" y="158"/>
                  </a:lnTo>
                  <a:lnTo>
                    <a:pt x="0" y="124"/>
                  </a:lnTo>
                  <a:lnTo>
                    <a:pt x="7" y="92"/>
                  </a:lnTo>
                  <a:lnTo>
                    <a:pt x="21" y="65"/>
                  </a:lnTo>
                  <a:lnTo>
                    <a:pt x="41" y="40"/>
                  </a:lnTo>
                  <a:lnTo>
                    <a:pt x="67" y="21"/>
                  </a:lnTo>
                  <a:lnTo>
                    <a:pt x="95" y="7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19" y="666"/>
              <a:ext cx="118" cy="309"/>
            </a:xfrm>
            <a:custGeom>
              <a:avLst/>
              <a:gdLst>
                <a:gd name="T0" fmla="*/ 226 w 354"/>
                <a:gd name="T1" fmla="*/ 0 h 928"/>
                <a:gd name="T2" fmla="*/ 258 w 354"/>
                <a:gd name="T3" fmla="*/ 7 h 928"/>
                <a:gd name="T4" fmla="*/ 287 w 354"/>
                <a:gd name="T5" fmla="*/ 21 h 928"/>
                <a:gd name="T6" fmla="*/ 311 w 354"/>
                <a:gd name="T7" fmla="*/ 40 h 928"/>
                <a:gd name="T8" fmla="*/ 331 w 354"/>
                <a:gd name="T9" fmla="*/ 65 h 928"/>
                <a:gd name="T10" fmla="*/ 345 w 354"/>
                <a:gd name="T11" fmla="*/ 92 h 928"/>
                <a:gd name="T12" fmla="*/ 354 w 354"/>
                <a:gd name="T13" fmla="*/ 124 h 928"/>
                <a:gd name="T14" fmla="*/ 354 w 354"/>
                <a:gd name="T15" fmla="*/ 158 h 928"/>
                <a:gd name="T16" fmla="*/ 287 w 354"/>
                <a:gd name="T17" fmla="*/ 798 h 928"/>
                <a:gd name="T18" fmla="*/ 281 w 354"/>
                <a:gd name="T19" fmla="*/ 830 h 928"/>
                <a:gd name="T20" fmla="*/ 268 w 354"/>
                <a:gd name="T21" fmla="*/ 857 h 928"/>
                <a:gd name="T22" fmla="*/ 251 w 354"/>
                <a:gd name="T23" fmla="*/ 881 h 928"/>
                <a:gd name="T24" fmla="*/ 228 w 354"/>
                <a:gd name="T25" fmla="*/ 901 h 928"/>
                <a:gd name="T26" fmla="*/ 203 w 354"/>
                <a:gd name="T27" fmla="*/ 915 h 928"/>
                <a:gd name="T28" fmla="*/ 174 w 354"/>
                <a:gd name="T29" fmla="*/ 925 h 928"/>
                <a:gd name="T30" fmla="*/ 144 w 354"/>
                <a:gd name="T31" fmla="*/ 928 h 928"/>
                <a:gd name="T32" fmla="*/ 137 w 354"/>
                <a:gd name="T33" fmla="*/ 928 h 928"/>
                <a:gd name="T34" fmla="*/ 129 w 354"/>
                <a:gd name="T35" fmla="*/ 928 h 928"/>
                <a:gd name="T36" fmla="*/ 97 w 354"/>
                <a:gd name="T37" fmla="*/ 921 h 928"/>
                <a:gd name="T38" fmla="*/ 67 w 354"/>
                <a:gd name="T39" fmla="*/ 907 h 928"/>
                <a:gd name="T40" fmla="*/ 43 w 354"/>
                <a:gd name="T41" fmla="*/ 887 h 928"/>
                <a:gd name="T42" fmla="*/ 23 w 354"/>
                <a:gd name="T43" fmla="*/ 863 h 928"/>
                <a:gd name="T44" fmla="*/ 9 w 354"/>
                <a:gd name="T45" fmla="*/ 834 h 928"/>
                <a:gd name="T46" fmla="*/ 2 w 354"/>
                <a:gd name="T47" fmla="*/ 803 h 928"/>
                <a:gd name="T48" fmla="*/ 0 w 354"/>
                <a:gd name="T49" fmla="*/ 770 h 928"/>
                <a:gd name="T50" fmla="*/ 67 w 354"/>
                <a:gd name="T51" fmla="*/ 128 h 928"/>
                <a:gd name="T52" fmla="*/ 74 w 354"/>
                <a:gd name="T53" fmla="*/ 95 h 928"/>
                <a:gd name="T54" fmla="*/ 89 w 354"/>
                <a:gd name="T55" fmla="*/ 67 h 928"/>
                <a:gd name="T56" fmla="*/ 109 w 354"/>
                <a:gd name="T57" fmla="*/ 41 h 928"/>
                <a:gd name="T58" fmla="*/ 133 w 354"/>
                <a:gd name="T59" fmla="*/ 21 h 928"/>
                <a:gd name="T60" fmla="*/ 161 w 354"/>
                <a:gd name="T61" fmla="*/ 8 h 928"/>
                <a:gd name="T62" fmla="*/ 193 w 354"/>
                <a:gd name="T63" fmla="*/ 0 h 928"/>
                <a:gd name="T64" fmla="*/ 226 w 354"/>
                <a:gd name="T65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4" h="928">
                  <a:moveTo>
                    <a:pt x="226" y="0"/>
                  </a:moveTo>
                  <a:lnTo>
                    <a:pt x="258" y="7"/>
                  </a:lnTo>
                  <a:lnTo>
                    <a:pt x="287" y="21"/>
                  </a:lnTo>
                  <a:lnTo>
                    <a:pt x="311" y="40"/>
                  </a:lnTo>
                  <a:lnTo>
                    <a:pt x="331" y="65"/>
                  </a:lnTo>
                  <a:lnTo>
                    <a:pt x="345" y="92"/>
                  </a:lnTo>
                  <a:lnTo>
                    <a:pt x="354" y="124"/>
                  </a:lnTo>
                  <a:lnTo>
                    <a:pt x="354" y="158"/>
                  </a:lnTo>
                  <a:lnTo>
                    <a:pt x="287" y="798"/>
                  </a:lnTo>
                  <a:lnTo>
                    <a:pt x="281" y="830"/>
                  </a:lnTo>
                  <a:lnTo>
                    <a:pt x="268" y="857"/>
                  </a:lnTo>
                  <a:lnTo>
                    <a:pt x="251" y="881"/>
                  </a:lnTo>
                  <a:lnTo>
                    <a:pt x="228" y="901"/>
                  </a:lnTo>
                  <a:lnTo>
                    <a:pt x="203" y="915"/>
                  </a:lnTo>
                  <a:lnTo>
                    <a:pt x="174" y="925"/>
                  </a:lnTo>
                  <a:lnTo>
                    <a:pt x="144" y="928"/>
                  </a:lnTo>
                  <a:lnTo>
                    <a:pt x="137" y="928"/>
                  </a:lnTo>
                  <a:lnTo>
                    <a:pt x="129" y="928"/>
                  </a:lnTo>
                  <a:lnTo>
                    <a:pt x="97" y="921"/>
                  </a:lnTo>
                  <a:lnTo>
                    <a:pt x="67" y="907"/>
                  </a:lnTo>
                  <a:lnTo>
                    <a:pt x="43" y="887"/>
                  </a:lnTo>
                  <a:lnTo>
                    <a:pt x="23" y="863"/>
                  </a:lnTo>
                  <a:lnTo>
                    <a:pt x="9" y="834"/>
                  </a:lnTo>
                  <a:lnTo>
                    <a:pt x="2" y="803"/>
                  </a:lnTo>
                  <a:lnTo>
                    <a:pt x="0" y="770"/>
                  </a:lnTo>
                  <a:lnTo>
                    <a:pt x="67" y="128"/>
                  </a:lnTo>
                  <a:lnTo>
                    <a:pt x="74" y="95"/>
                  </a:lnTo>
                  <a:lnTo>
                    <a:pt x="89" y="67"/>
                  </a:lnTo>
                  <a:lnTo>
                    <a:pt x="109" y="41"/>
                  </a:lnTo>
                  <a:lnTo>
                    <a:pt x="133" y="21"/>
                  </a:lnTo>
                  <a:lnTo>
                    <a:pt x="161" y="8"/>
                  </a:lnTo>
                  <a:lnTo>
                    <a:pt x="193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2842" y="1183"/>
              <a:ext cx="297" cy="297"/>
            </a:xfrm>
            <a:custGeom>
              <a:avLst/>
              <a:gdLst>
                <a:gd name="T0" fmla="*/ 409 w 891"/>
                <a:gd name="T1" fmla="*/ 292 h 890"/>
                <a:gd name="T2" fmla="*/ 346 w 891"/>
                <a:gd name="T3" fmla="*/ 322 h 890"/>
                <a:gd name="T4" fmla="*/ 303 w 891"/>
                <a:gd name="T5" fmla="*/ 376 h 890"/>
                <a:gd name="T6" fmla="*/ 288 w 891"/>
                <a:gd name="T7" fmla="*/ 444 h 890"/>
                <a:gd name="T8" fmla="*/ 303 w 891"/>
                <a:gd name="T9" fmla="*/ 514 h 890"/>
                <a:gd name="T10" fmla="*/ 346 w 891"/>
                <a:gd name="T11" fmla="*/ 568 h 890"/>
                <a:gd name="T12" fmla="*/ 409 w 891"/>
                <a:gd name="T13" fmla="*/ 598 h 890"/>
                <a:gd name="T14" fmla="*/ 482 w 891"/>
                <a:gd name="T15" fmla="*/ 598 h 890"/>
                <a:gd name="T16" fmla="*/ 543 w 891"/>
                <a:gd name="T17" fmla="*/ 568 h 890"/>
                <a:gd name="T18" fmla="*/ 587 w 891"/>
                <a:gd name="T19" fmla="*/ 514 h 890"/>
                <a:gd name="T20" fmla="*/ 603 w 891"/>
                <a:gd name="T21" fmla="*/ 444 h 890"/>
                <a:gd name="T22" fmla="*/ 587 w 891"/>
                <a:gd name="T23" fmla="*/ 376 h 890"/>
                <a:gd name="T24" fmla="*/ 543 w 891"/>
                <a:gd name="T25" fmla="*/ 322 h 890"/>
                <a:gd name="T26" fmla="*/ 482 w 891"/>
                <a:gd name="T27" fmla="*/ 292 h 890"/>
                <a:gd name="T28" fmla="*/ 445 w 891"/>
                <a:gd name="T29" fmla="*/ 0 h 890"/>
                <a:gd name="T30" fmla="*/ 563 w 891"/>
                <a:gd name="T31" fmla="*/ 16 h 890"/>
                <a:gd name="T32" fmla="*/ 670 w 891"/>
                <a:gd name="T33" fmla="*/ 60 h 890"/>
                <a:gd name="T34" fmla="*/ 760 w 891"/>
                <a:gd name="T35" fmla="*/ 130 h 890"/>
                <a:gd name="T36" fmla="*/ 830 w 891"/>
                <a:gd name="T37" fmla="*/ 221 h 890"/>
                <a:gd name="T38" fmla="*/ 875 w 891"/>
                <a:gd name="T39" fmla="*/ 326 h 890"/>
                <a:gd name="T40" fmla="*/ 891 w 891"/>
                <a:gd name="T41" fmla="*/ 444 h 890"/>
                <a:gd name="T42" fmla="*/ 875 w 891"/>
                <a:gd name="T43" fmla="*/ 562 h 890"/>
                <a:gd name="T44" fmla="*/ 830 w 891"/>
                <a:gd name="T45" fmla="*/ 669 h 890"/>
                <a:gd name="T46" fmla="*/ 760 w 891"/>
                <a:gd name="T47" fmla="*/ 759 h 890"/>
                <a:gd name="T48" fmla="*/ 670 w 891"/>
                <a:gd name="T49" fmla="*/ 829 h 890"/>
                <a:gd name="T50" fmla="*/ 563 w 891"/>
                <a:gd name="T51" fmla="*/ 874 h 890"/>
                <a:gd name="T52" fmla="*/ 445 w 891"/>
                <a:gd name="T53" fmla="*/ 890 h 890"/>
                <a:gd name="T54" fmla="*/ 326 w 891"/>
                <a:gd name="T55" fmla="*/ 874 h 890"/>
                <a:gd name="T56" fmla="*/ 221 w 891"/>
                <a:gd name="T57" fmla="*/ 829 h 890"/>
                <a:gd name="T58" fmla="*/ 130 w 891"/>
                <a:gd name="T59" fmla="*/ 759 h 890"/>
                <a:gd name="T60" fmla="*/ 60 w 891"/>
                <a:gd name="T61" fmla="*/ 669 h 890"/>
                <a:gd name="T62" fmla="*/ 15 w 891"/>
                <a:gd name="T63" fmla="*/ 562 h 890"/>
                <a:gd name="T64" fmla="*/ 0 w 891"/>
                <a:gd name="T65" fmla="*/ 444 h 890"/>
                <a:gd name="T66" fmla="*/ 15 w 891"/>
                <a:gd name="T67" fmla="*/ 326 h 890"/>
                <a:gd name="T68" fmla="*/ 60 w 891"/>
                <a:gd name="T69" fmla="*/ 221 h 890"/>
                <a:gd name="T70" fmla="*/ 130 w 891"/>
                <a:gd name="T71" fmla="*/ 130 h 890"/>
                <a:gd name="T72" fmla="*/ 221 w 891"/>
                <a:gd name="T73" fmla="*/ 60 h 890"/>
                <a:gd name="T74" fmla="*/ 326 w 891"/>
                <a:gd name="T75" fmla="*/ 16 h 890"/>
                <a:gd name="T76" fmla="*/ 445 w 891"/>
                <a:gd name="T77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1" h="890">
                  <a:moveTo>
                    <a:pt x="445" y="288"/>
                  </a:moveTo>
                  <a:lnTo>
                    <a:pt x="409" y="292"/>
                  </a:lnTo>
                  <a:lnTo>
                    <a:pt x="376" y="303"/>
                  </a:lnTo>
                  <a:lnTo>
                    <a:pt x="346" y="322"/>
                  </a:lnTo>
                  <a:lnTo>
                    <a:pt x="322" y="346"/>
                  </a:lnTo>
                  <a:lnTo>
                    <a:pt x="303" y="376"/>
                  </a:lnTo>
                  <a:lnTo>
                    <a:pt x="292" y="409"/>
                  </a:lnTo>
                  <a:lnTo>
                    <a:pt x="288" y="444"/>
                  </a:lnTo>
                  <a:lnTo>
                    <a:pt x="292" y="481"/>
                  </a:lnTo>
                  <a:lnTo>
                    <a:pt x="303" y="514"/>
                  </a:lnTo>
                  <a:lnTo>
                    <a:pt x="322" y="544"/>
                  </a:lnTo>
                  <a:lnTo>
                    <a:pt x="346" y="568"/>
                  </a:lnTo>
                  <a:lnTo>
                    <a:pt x="376" y="587"/>
                  </a:lnTo>
                  <a:lnTo>
                    <a:pt x="409" y="598"/>
                  </a:lnTo>
                  <a:lnTo>
                    <a:pt x="445" y="602"/>
                  </a:lnTo>
                  <a:lnTo>
                    <a:pt x="482" y="598"/>
                  </a:lnTo>
                  <a:lnTo>
                    <a:pt x="514" y="587"/>
                  </a:lnTo>
                  <a:lnTo>
                    <a:pt x="543" y="568"/>
                  </a:lnTo>
                  <a:lnTo>
                    <a:pt x="569" y="544"/>
                  </a:lnTo>
                  <a:lnTo>
                    <a:pt x="587" y="514"/>
                  </a:lnTo>
                  <a:lnTo>
                    <a:pt x="599" y="481"/>
                  </a:lnTo>
                  <a:lnTo>
                    <a:pt x="603" y="444"/>
                  </a:lnTo>
                  <a:lnTo>
                    <a:pt x="599" y="409"/>
                  </a:lnTo>
                  <a:lnTo>
                    <a:pt x="587" y="376"/>
                  </a:lnTo>
                  <a:lnTo>
                    <a:pt x="569" y="346"/>
                  </a:lnTo>
                  <a:lnTo>
                    <a:pt x="543" y="322"/>
                  </a:lnTo>
                  <a:lnTo>
                    <a:pt x="514" y="303"/>
                  </a:lnTo>
                  <a:lnTo>
                    <a:pt x="482" y="292"/>
                  </a:lnTo>
                  <a:lnTo>
                    <a:pt x="445" y="288"/>
                  </a:lnTo>
                  <a:close/>
                  <a:moveTo>
                    <a:pt x="445" y="0"/>
                  </a:moveTo>
                  <a:lnTo>
                    <a:pt x="506" y="4"/>
                  </a:lnTo>
                  <a:lnTo>
                    <a:pt x="563" y="16"/>
                  </a:lnTo>
                  <a:lnTo>
                    <a:pt x="619" y="34"/>
                  </a:lnTo>
                  <a:lnTo>
                    <a:pt x="670" y="60"/>
                  </a:lnTo>
                  <a:lnTo>
                    <a:pt x="717" y="93"/>
                  </a:lnTo>
                  <a:lnTo>
                    <a:pt x="760" y="130"/>
                  </a:lnTo>
                  <a:lnTo>
                    <a:pt x="798" y="172"/>
                  </a:lnTo>
                  <a:lnTo>
                    <a:pt x="830" y="221"/>
                  </a:lnTo>
                  <a:lnTo>
                    <a:pt x="855" y="272"/>
                  </a:lnTo>
                  <a:lnTo>
                    <a:pt x="875" y="326"/>
                  </a:lnTo>
                  <a:lnTo>
                    <a:pt x="887" y="384"/>
                  </a:lnTo>
                  <a:lnTo>
                    <a:pt x="891" y="444"/>
                  </a:lnTo>
                  <a:lnTo>
                    <a:pt x="887" y="505"/>
                  </a:lnTo>
                  <a:lnTo>
                    <a:pt x="875" y="562"/>
                  </a:lnTo>
                  <a:lnTo>
                    <a:pt x="855" y="618"/>
                  </a:lnTo>
                  <a:lnTo>
                    <a:pt x="830" y="669"/>
                  </a:lnTo>
                  <a:lnTo>
                    <a:pt x="798" y="716"/>
                  </a:lnTo>
                  <a:lnTo>
                    <a:pt x="760" y="759"/>
                  </a:lnTo>
                  <a:lnTo>
                    <a:pt x="717" y="797"/>
                  </a:lnTo>
                  <a:lnTo>
                    <a:pt x="670" y="829"/>
                  </a:lnTo>
                  <a:lnTo>
                    <a:pt x="619" y="856"/>
                  </a:lnTo>
                  <a:lnTo>
                    <a:pt x="563" y="874"/>
                  </a:lnTo>
                  <a:lnTo>
                    <a:pt x="506" y="886"/>
                  </a:lnTo>
                  <a:lnTo>
                    <a:pt x="445" y="890"/>
                  </a:lnTo>
                  <a:lnTo>
                    <a:pt x="385" y="886"/>
                  </a:lnTo>
                  <a:lnTo>
                    <a:pt x="326" y="874"/>
                  </a:lnTo>
                  <a:lnTo>
                    <a:pt x="272" y="856"/>
                  </a:lnTo>
                  <a:lnTo>
                    <a:pt x="221" y="829"/>
                  </a:lnTo>
                  <a:lnTo>
                    <a:pt x="172" y="797"/>
                  </a:lnTo>
                  <a:lnTo>
                    <a:pt x="130" y="759"/>
                  </a:lnTo>
                  <a:lnTo>
                    <a:pt x="92" y="716"/>
                  </a:lnTo>
                  <a:lnTo>
                    <a:pt x="60" y="669"/>
                  </a:lnTo>
                  <a:lnTo>
                    <a:pt x="34" y="618"/>
                  </a:lnTo>
                  <a:lnTo>
                    <a:pt x="15" y="562"/>
                  </a:lnTo>
                  <a:lnTo>
                    <a:pt x="3" y="505"/>
                  </a:lnTo>
                  <a:lnTo>
                    <a:pt x="0" y="444"/>
                  </a:lnTo>
                  <a:lnTo>
                    <a:pt x="3" y="384"/>
                  </a:lnTo>
                  <a:lnTo>
                    <a:pt x="15" y="326"/>
                  </a:lnTo>
                  <a:lnTo>
                    <a:pt x="34" y="272"/>
                  </a:lnTo>
                  <a:lnTo>
                    <a:pt x="60" y="221"/>
                  </a:lnTo>
                  <a:lnTo>
                    <a:pt x="92" y="172"/>
                  </a:lnTo>
                  <a:lnTo>
                    <a:pt x="130" y="130"/>
                  </a:lnTo>
                  <a:lnTo>
                    <a:pt x="172" y="93"/>
                  </a:lnTo>
                  <a:lnTo>
                    <a:pt x="221" y="60"/>
                  </a:lnTo>
                  <a:lnTo>
                    <a:pt x="272" y="34"/>
                  </a:lnTo>
                  <a:lnTo>
                    <a:pt x="326" y="16"/>
                  </a:lnTo>
                  <a:lnTo>
                    <a:pt x="385" y="4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338" y="1183"/>
              <a:ext cx="297" cy="297"/>
            </a:xfrm>
            <a:custGeom>
              <a:avLst/>
              <a:gdLst>
                <a:gd name="T0" fmla="*/ 409 w 891"/>
                <a:gd name="T1" fmla="*/ 292 h 890"/>
                <a:gd name="T2" fmla="*/ 346 w 891"/>
                <a:gd name="T3" fmla="*/ 322 h 890"/>
                <a:gd name="T4" fmla="*/ 304 w 891"/>
                <a:gd name="T5" fmla="*/ 376 h 890"/>
                <a:gd name="T6" fmla="*/ 288 w 891"/>
                <a:gd name="T7" fmla="*/ 444 h 890"/>
                <a:gd name="T8" fmla="*/ 304 w 891"/>
                <a:gd name="T9" fmla="*/ 514 h 890"/>
                <a:gd name="T10" fmla="*/ 346 w 891"/>
                <a:gd name="T11" fmla="*/ 568 h 890"/>
                <a:gd name="T12" fmla="*/ 409 w 891"/>
                <a:gd name="T13" fmla="*/ 598 h 890"/>
                <a:gd name="T14" fmla="*/ 482 w 891"/>
                <a:gd name="T15" fmla="*/ 598 h 890"/>
                <a:gd name="T16" fmla="*/ 544 w 891"/>
                <a:gd name="T17" fmla="*/ 568 h 890"/>
                <a:gd name="T18" fmla="*/ 587 w 891"/>
                <a:gd name="T19" fmla="*/ 514 h 890"/>
                <a:gd name="T20" fmla="*/ 603 w 891"/>
                <a:gd name="T21" fmla="*/ 444 h 890"/>
                <a:gd name="T22" fmla="*/ 587 w 891"/>
                <a:gd name="T23" fmla="*/ 376 h 890"/>
                <a:gd name="T24" fmla="*/ 544 w 891"/>
                <a:gd name="T25" fmla="*/ 322 h 890"/>
                <a:gd name="T26" fmla="*/ 482 w 891"/>
                <a:gd name="T27" fmla="*/ 292 h 890"/>
                <a:gd name="T28" fmla="*/ 445 w 891"/>
                <a:gd name="T29" fmla="*/ 0 h 890"/>
                <a:gd name="T30" fmla="*/ 563 w 891"/>
                <a:gd name="T31" fmla="*/ 16 h 890"/>
                <a:gd name="T32" fmla="*/ 670 w 891"/>
                <a:gd name="T33" fmla="*/ 60 h 890"/>
                <a:gd name="T34" fmla="*/ 760 w 891"/>
                <a:gd name="T35" fmla="*/ 130 h 890"/>
                <a:gd name="T36" fmla="*/ 830 w 891"/>
                <a:gd name="T37" fmla="*/ 221 h 890"/>
                <a:gd name="T38" fmla="*/ 875 w 891"/>
                <a:gd name="T39" fmla="*/ 326 h 890"/>
                <a:gd name="T40" fmla="*/ 891 w 891"/>
                <a:gd name="T41" fmla="*/ 444 h 890"/>
                <a:gd name="T42" fmla="*/ 875 w 891"/>
                <a:gd name="T43" fmla="*/ 562 h 890"/>
                <a:gd name="T44" fmla="*/ 830 w 891"/>
                <a:gd name="T45" fmla="*/ 669 h 890"/>
                <a:gd name="T46" fmla="*/ 760 w 891"/>
                <a:gd name="T47" fmla="*/ 759 h 890"/>
                <a:gd name="T48" fmla="*/ 670 w 891"/>
                <a:gd name="T49" fmla="*/ 829 h 890"/>
                <a:gd name="T50" fmla="*/ 563 w 891"/>
                <a:gd name="T51" fmla="*/ 874 h 890"/>
                <a:gd name="T52" fmla="*/ 445 w 891"/>
                <a:gd name="T53" fmla="*/ 890 h 890"/>
                <a:gd name="T54" fmla="*/ 326 w 891"/>
                <a:gd name="T55" fmla="*/ 874 h 890"/>
                <a:gd name="T56" fmla="*/ 221 w 891"/>
                <a:gd name="T57" fmla="*/ 829 h 890"/>
                <a:gd name="T58" fmla="*/ 130 w 891"/>
                <a:gd name="T59" fmla="*/ 759 h 890"/>
                <a:gd name="T60" fmla="*/ 60 w 891"/>
                <a:gd name="T61" fmla="*/ 669 h 890"/>
                <a:gd name="T62" fmla="*/ 16 w 891"/>
                <a:gd name="T63" fmla="*/ 562 h 890"/>
                <a:gd name="T64" fmla="*/ 0 w 891"/>
                <a:gd name="T65" fmla="*/ 444 h 890"/>
                <a:gd name="T66" fmla="*/ 16 w 891"/>
                <a:gd name="T67" fmla="*/ 326 h 890"/>
                <a:gd name="T68" fmla="*/ 60 w 891"/>
                <a:gd name="T69" fmla="*/ 221 h 890"/>
                <a:gd name="T70" fmla="*/ 130 w 891"/>
                <a:gd name="T71" fmla="*/ 130 h 890"/>
                <a:gd name="T72" fmla="*/ 221 w 891"/>
                <a:gd name="T73" fmla="*/ 60 h 890"/>
                <a:gd name="T74" fmla="*/ 326 w 891"/>
                <a:gd name="T75" fmla="*/ 16 h 890"/>
                <a:gd name="T76" fmla="*/ 445 w 891"/>
                <a:gd name="T77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1" h="890">
                  <a:moveTo>
                    <a:pt x="445" y="288"/>
                  </a:moveTo>
                  <a:lnTo>
                    <a:pt x="409" y="292"/>
                  </a:lnTo>
                  <a:lnTo>
                    <a:pt x="376" y="303"/>
                  </a:lnTo>
                  <a:lnTo>
                    <a:pt x="346" y="322"/>
                  </a:lnTo>
                  <a:lnTo>
                    <a:pt x="322" y="346"/>
                  </a:lnTo>
                  <a:lnTo>
                    <a:pt x="304" y="376"/>
                  </a:lnTo>
                  <a:lnTo>
                    <a:pt x="292" y="409"/>
                  </a:lnTo>
                  <a:lnTo>
                    <a:pt x="288" y="444"/>
                  </a:lnTo>
                  <a:lnTo>
                    <a:pt x="292" y="481"/>
                  </a:lnTo>
                  <a:lnTo>
                    <a:pt x="304" y="514"/>
                  </a:lnTo>
                  <a:lnTo>
                    <a:pt x="322" y="544"/>
                  </a:lnTo>
                  <a:lnTo>
                    <a:pt x="346" y="568"/>
                  </a:lnTo>
                  <a:lnTo>
                    <a:pt x="376" y="587"/>
                  </a:lnTo>
                  <a:lnTo>
                    <a:pt x="409" y="598"/>
                  </a:lnTo>
                  <a:lnTo>
                    <a:pt x="445" y="602"/>
                  </a:lnTo>
                  <a:lnTo>
                    <a:pt x="482" y="598"/>
                  </a:lnTo>
                  <a:lnTo>
                    <a:pt x="515" y="587"/>
                  </a:lnTo>
                  <a:lnTo>
                    <a:pt x="544" y="568"/>
                  </a:lnTo>
                  <a:lnTo>
                    <a:pt x="569" y="544"/>
                  </a:lnTo>
                  <a:lnTo>
                    <a:pt x="587" y="514"/>
                  </a:lnTo>
                  <a:lnTo>
                    <a:pt x="599" y="481"/>
                  </a:lnTo>
                  <a:lnTo>
                    <a:pt x="603" y="444"/>
                  </a:lnTo>
                  <a:lnTo>
                    <a:pt x="599" y="409"/>
                  </a:lnTo>
                  <a:lnTo>
                    <a:pt x="587" y="376"/>
                  </a:lnTo>
                  <a:lnTo>
                    <a:pt x="569" y="346"/>
                  </a:lnTo>
                  <a:lnTo>
                    <a:pt x="544" y="322"/>
                  </a:lnTo>
                  <a:lnTo>
                    <a:pt x="515" y="303"/>
                  </a:lnTo>
                  <a:lnTo>
                    <a:pt x="482" y="292"/>
                  </a:lnTo>
                  <a:lnTo>
                    <a:pt x="445" y="288"/>
                  </a:lnTo>
                  <a:close/>
                  <a:moveTo>
                    <a:pt x="445" y="0"/>
                  </a:moveTo>
                  <a:lnTo>
                    <a:pt x="506" y="4"/>
                  </a:lnTo>
                  <a:lnTo>
                    <a:pt x="563" y="16"/>
                  </a:lnTo>
                  <a:lnTo>
                    <a:pt x="619" y="34"/>
                  </a:lnTo>
                  <a:lnTo>
                    <a:pt x="670" y="60"/>
                  </a:lnTo>
                  <a:lnTo>
                    <a:pt x="717" y="93"/>
                  </a:lnTo>
                  <a:lnTo>
                    <a:pt x="760" y="130"/>
                  </a:lnTo>
                  <a:lnTo>
                    <a:pt x="798" y="172"/>
                  </a:lnTo>
                  <a:lnTo>
                    <a:pt x="830" y="221"/>
                  </a:lnTo>
                  <a:lnTo>
                    <a:pt x="855" y="272"/>
                  </a:lnTo>
                  <a:lnTo>
                    <a:pt x="875" y="326"/>
                  </a:lnTo>
                  <a:lnTo>
                    <a:pt x="887" y="384"/>
                  </a:lnTo>
                  <a:lnTo>
                    <a:pt x="891" y="444"/>
                  </a:lnTo>
                  <a:lnTo>
                    <a:pt x="887" y="505"/>
                  </a:lnTo>
                  <a:lnTo>
                    <a:pt x="875" y="562"/>
                  </a:lnTo>
                  <a:lnTo>
                    <a:pt x="855" y="618"/>
                  </a:lnTo>
                  <a:lnTo>
                    <a:pt x="830" y="669"/>
                  </a:lnTo>
                  <a:lnTo>
                    <a:pt x="798" y="716"/>
                  </a:lnTo>
                  <a:lnTo>
                    <a:pt x="760" y="759"/>
                  </a:lnTo>
                  <a:lnTo>
                    <a:pt x="717" y="797"/>
                  </a:lnTo>
                  <a:lnTo>
                    <a:pt x="670" y="829"/>
                  </a:lnTo>
                  <a:lnTo>
                    <a:pt x="619" y="856"/>
                  </a:lnTo>
                  <a:lnTo>
                    <a:pt x="563" y="874"/>
                  </a:lnTo>
                  <a:lnTo>
                    <a:pt x="506" y="886"/>
                  </a:lnTo>
                  <a:lnTo>
                    <a:pt x="445" y="890"/>
                  </a:lnTo>
                  <a:lnTo>
                    <a:pt x="385" y="886"/>
                  </a:lnTo>
                  <a:lnTo>
                    <a:pt x="326" y="874"/>
                  </a:lnTo>
                  <a:lnTo>
                    <a:pt x="272" y="856"/>
                  </a:lnTo>
                  <a:lnTo>
                    <a:pt x="221" y="829"/>
                  </a:lnTo>
                  <a:lnTo>
                    <a:pt x="172" y="797"/>
                  </a:lnTo>
                  <a:lnTo>
                    <a:pt x="130" y="759"/>
                  </a:lnTo>
                  <a:lnTo>
                    <a:pt x="93" y="716"/>
                  </a:lnTo>
                  <a:lnTo>
                    <a:pt x="60" y="669"/>
                  </a:lnTo>
                  <a:lnTo>
                    <a:pt x="34" y="618"/>
                  </a:lnTo>
                  <a:lnTo>
                    <a:pt x="16" y="562"/>
                  </a:lnTo>
                  <a:lnTo>
                    <a:pt x="4" y="505"/>
                  </a:lnTo>
                  <a:lnTo>
                    <a:pt x="0" y="444"/>
                  </a:lnTo>
                  <a:lnTo>
                    <a:pt x="4" y="384"/>
                  </a:lnTo>
                  <a:lnTo>
                    <a:pt x="16" y="326"/>
                  </a:lnTo>
                  <a:lnTo>
                    <a:pt x="34" y="272"/>
                  </a:lnTo>
                  <a:lnTo>
                    <a:pt x="60" y="221"/>
                  </a:lnTo>
                  <a:lnTo>
                    <a:pt x="93" y="172"/>
                  </a:lnTo>
                  <a:lnTo>
                    <a:pt x="130" y="130"/>
                  </a:lnTo>
                  <a:lnTo>
                    <a:pt x="172" y="93"/>
                  </a:lnTo>
                  <a:lnTo>
                    <a:pt x="221" y="60"/>
                  </a:lnTo>
                  <a:lnTo>
                    <a:pt x="272" y="34"/>
                  </a:lnTo>
                  <a:lnTo>
                    <a:pt x="326" y="16"/>
                  </a:lnTo>
                  <a:lnTo>
                    <a:pt x="385" y="4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447" y="297"/>
              <a:ext cx="1336" cy="856"/>
            </a:xfrm>
            <a:custGeom>
              <a:avLst/>
              <a:gdLst>
                <a:gd name="T0" fmla="*/ 1069 w 4009"/>
                <a:gd name="T1" fmla="*/ 858 h 2569"/>
                <a:gd name="T2" fmla="*/ 1440 w 4009"/>
                <a:gd name="T3" fmla="*/ 2282 h 2569"/>
                <a:gd name="T4" fmla="*/ 3308 w 4009"/>
                <a:gd name="T5" fmla="*/ 2282 h 2569"/>
                <a:gd name="T6" fmla="*/ 3678 w 4009"/>
                <a:gd name="T7" fmla="*/ 858 h 2569"/>
                <a:gd name="T8" fmla="*/ 1069 w 4009"/>
                <a:gd name="T9" fmla="*/ 858 h 2569"/>
                <a:gd name="T10" fmla="*/ 144 w 4009"/>
                <a:gd name="T11" fmla="*/ 0 h 2569"/>
                <a:gd name="T12" fmla="*/ 734 w 4009"/>
                <a:gd name="T13" fmla="*/ 0 h 2569"/>
                <a:gd name="T14" fmla="*/ 766 w 4009"/>
                <a:gd name="T15" fmla="*/ 3 h 2569"/>
                <a:gd name="T16" fmla="*/ 796 w 4009"/>
                <a:gd name="T17" fmla="*/ 14 h 2569"/>
                <a:gd name="T18" fmla="*/ 823 w 4009"/>
                <a:gd name="T19" fmla="*/ 30 h 2569"/>
                <a:gd name="T20" fmla="*/ 844 w 4009"/>
                <a:gd name="T21" fmla="*/ 51 h 2569"/>
                <a:gd name="T22" fmla="*/ 861 w 4009"/>
                <a:gd name="T23" fmla="*/ 77 h 2569"/>
                <a:gd name="T24" fmla="*/ 874 w 4009"/>
                <a:gd name="T25" fmla="*/ 106 h 2569"/>
                <a:gd name="T26" fmla="*/ 994 w 4009"/>
                <a:gd name="T27" fmla="*/ 571 h 2569"/>
                <a:gd name="T28" fmla="*/ 3865 w 4009"/>
                <a:gd name="T29" fmla="*/ 571 h 2569"/>
                <a:gd name="T30" fmla="*/ 3898 w 4009"/>
                <a:gd name="T31" fmla="*/ 573 h 2569"/>
                <a:gd name="T32" fmla="*/ 3928 w 4009"/>
                <a:gd name="T33" fmla="*/ 585 h 2569"/>
                <a:gd name="T34" fmla="*/ 3955 w 4009"/>
                <a:gd name="T35" fmla="*/ 602 h 2569"/>
                <a:gd name="T36" fmla="*/ 3979 w 4009"/>
                <a:gd name="T37" fmla="*/ 626 h 2569"/>
                <a:gd name="T38" fmla="*/ 3996 w 4009"/>
                <a:gd name="T39" fmla="*/ 655 h 2569"/>
                <a:gd name="T40" fmla="*/ 4006 w 4009"/>
                <a:gd name="T41" fmla="*/ 684 h 2569"/>
                <a:gd name="T42" fmla="*/ 4009 w 4009"/>
                <a:gd name="T43" fmla="*/ 717 h 2569"/>
                <a:gd name="T44" fmla="*/ 4003 w 4009"/>
                <a:gd name="T45" fmla="*/ 750 h 2569"/>
                <a:gd name="T46" fmla="*/ 3559 w 4009"/>
                <a:gd name="T47" fmla="*/ 2461 h 2569"/>
                <a:gd name="T48" fmla="*/ 3547 w 4009"/>
                <a:gd name="T49" fmla="*/ 2491 h 2569"/>
                <a:gd name="T50" fmla="*/ 3530 w 4009"/>
                <a:gd name="T51" fmla="*/ 2518 h 2569"/>
                <a:gd name="T52" fmla="*/ 3507 w 4009"/>
                <a:gd name="T53" fmla="*/ 2539 h 2569"/>
                <a:gd name="T54" fmla="*/ 3480 w 4009"/>
                <a:gd name="T55" fmla="*/ 2555 h 2569"/>
                <a:gd name="T56" fmla="*/ 3450 w 4009"/>
                <a:gd name="T57" fmla="*/ 2565 h 2569"/>
                <a:gd name="T58" fmla="*/ 3419 w 4009"/>
                <a:gd name="T59" fmla="*/ 2569 h 2569"/>
                <a:gd name="T60" fmla="*/ 1329 w 4009"/>
                <a:gd name="T61" fmla="*/ 2569 h 2569"/>
                <a:gd name="T62" fmla="*/ 1296 w 4009"/>
                <a:gd name="T63" fmla="*/ 2565 h 2569"/>
                <a:gd name="T64" fmla="*/ 1266 w 4009"/>
                <a:gd name="T65" fmla="*/ 2555 h 2569"/>
                <a:gd name="T66" fmla="*/ 1240 w 4009"/>
                <a:gd name="T67" fmla="*/ 2539 h 2569"/>
                <a:gd name="T68" fmla="*/ 1218 w 4009"/>
                <a:gd name="T69" fmla="*/ 2518 h 2569"/>
                <a:gd name="T70" fmla="*/ 1200 w 4009"/>
                <a:gd name="T71" fmla="*/ 2491 h 2569"/>
                <a:gd name="T72" fmla="*/ 1189 w 4009"/>
                <a:gd name="T73" fmla="*/ 2461 h 2569"/>
                <a:gd name="T74" fmla="*/ 744 w 4009"/>
                <a:gd name="T75" fmla="*/ 754 h 2569"/>
                <a:gd name="T76" fmla="*/ 741 w 4009"/>
                <a:gd name="T77" fmla="*/ 746 h 2569"/>
                <a:gd name="T78" fmla="*/ 623 w 4009"/>
                <a:gd name="T79" fmla="*/ 287 h 2569"/>
                <a:gd name="T80" fmla="*/ 144 w 4009"/>
                <a:gd name="T81" fmla="*/ 287 h 2569"/>
                <a:gd name="T82" fmla="*/ 111 w 4009"/>
                <a:gd name="T83" fmla="*/ 283 h 2569"/>
                <a:gd name="T84" fmla="*/ 80 w 4009"/>
                <a:gd name="T85" fmla="*/ 273 h 2569"/>
                <a:gd name="T86" fmla="*/ 54 w 4009"/>
                <a:gd name="T87" fmla="*/ 256 h 2569"/>
                <a:gd name="T88" fmla="*/ 31 w 4009"/>
                <a:gd name="T89" fmla="*/ 233 h 2569"/>
                <a:gd name="T90" fmla="*/ 14 w 4009"/>
                <a:gd name="T91" fmla="*/ 206 h 2569"/>
                <a:gd name="T92" fmla="*/ 3 w 4009"/>
                <a:gd name="T93" fmla="*/ 176 h 2569"/>
                <a:gd name="T94" fmla="*/ 0 w 4009"/>
                <a:gd name="T95" fmla="*/ 143 h 2569"/>
                <a:gd name="T96" fmla="*/ 3 w 4009"/>
                <a:gd name="T97" fmla="*/ 111 h 2569"/>
                <a:gd name="T98" fmla="*/ 14 w 4009"/>
                <a:gd name="T99" fmla="*/ 79 h 2569"/>
                <a:gd name="T100" fmla="*/ 31 w 4009"/>
                <a:gd name="T101" fmla="*/ 54 h 2569"/>
                <a:gd name="T102" fmla="*/ 54 w 4009"/>
                <a:gd name="T103" fmla="*/ 31 h 2569"/>
                <a:gd name="T104" fmla="*/ 80 w 4009"/>
                <a:gd name="T105" fmla="*/ 14 h 2569"/>
                <a:gd name="T106" fmla="*/ 111 w 4009"/>
                <a:gd name="T107" fmla="*/ 3 h 2569"/>
                <a:gd name="T108" fmla="*/ 144 w 4009"/>
                <a:gd name="T109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09" h="2569">
                  <a:moveTo>
                    <a:pt x="1069" y="858"/>
                  </a:moveTo>
                  <a:lnTo>
                    <a:pt x="1440" y="2282"/>
                  </a:lnTo>
                  <a:lnTo>
                    <a:pt x="3308" y="2282"/>
                  </a:lnTo>
                  <a:lnTo>
                    <a:pt x="3678" y="858"/>
                  </a:lnTo>
                  <a:lnTo>
                    <a:pt x="1069" y="858"/>
                  </a:lnTo>
                  <a:close/>
                  <a:moveTo>
                    <a:pt x="144" y="0"/>
                  </a:moveTo>
                  <a:lnTo>
                    <a:pt x="734" y="0"/>
                  </a:lnTo>
                  <a:lnTo>
                    <a:pt x="766" y="3"/>
                  </a:lnTo>
                  <a:lnTo>
                    <a:pt x="796" y="14"/>
                  </a:lnTo>
                  <a:lnTo>
                    <a:pt x="823" y="30"/>
                  </a:lnTo>
                  <a:lnTo>
                    <a:pt x="844" y="51"/>
                  </a:lnTo>
                  <a:lnTo>
                    <a:pt x="861" y="77"/>
                  </a:lnTo>
                  <a:lnTo>
                    <a:pt x="874" y="106"/>
                  </a:lnTo>
                  <a:lnTo>
                    <a:pt x="994" y="571"/>
                  </a:lnTo>
                  <a:lnTo>
                    <a:pt x="3865" y="571"/>
                  </a:lnTo>
                  <a:lnTo>
                    <a:pt x="3898" y="573"/>
                  </a:lnTo>
                  <a:lnTo>
                    <a:pt x="3928" y="585"/>
                  </a:lnTo>
                  <a:lnTo>
                    <a:pt x="3955" y="602"/>
                  </a:lnTo>
                  <a:lnTo>
                    <a:pt x="3979" y="626"/>
                  </a:lnTo>
                  <a:lnTo>
                    <a:pt x="3996" y="655"/>
                  </a:lnTo>
                  <a:lnTo>
                    <a:pt x="4006" y="684"/>
                  </a:lnTo>
                  <a:lnTo>
                    <a:pt x="4009" y="717"/>
                  </a:lnTo>
                  <a:lnTo>
                    <a:pt x="4003" y="750"/>
                  </a:lnTo>
                  <a:lnTo>
                    <a:pt x="3559" y="2461"/>
                  </a:lnTo>
                  <a:lnTo>
                    <a:pt x="3547" y="2491"/>
                  </a:lnTo>
                  <a:lnTo>
                    <a:pt x="3530" y="2518"/>
                  </a:lnTo>
                  <a:lnTo>
                    <a:pt x="3507" y="2539"/>
                  </a:lnTo>
                  <a:lnTo>
                    <a:pt x="3480" y="2555"/>
                  </a:lnTo>
                  <a:lnTo>
                    <a:pt x="3450" y="2565"/>
                  </a:lnTo>
                  <a:lnTo>
                    <a:pt x="3419" y="2569"/>
                  </a:lnTo>
                  <a:lnTo>
                    <a:pt x="1329" y="2569"/>
                  </a:lnTo>
                  <a:lnTo>
                    <a:pt x="1296" y="2565"/>
                  </a:lnTo>
                  <a:lnTo>
                    <a:pt x="1266" y="2555"/>
                  </a:lnTo>
                  <a:lnTo>
                    <a:pt x="1240" y="2539"/>
                  </a:lnTo>
                  <a:lnTo>
                    <a:pt x="1218" y="2518"/>
                  </a:lnTo>
                  <a:lnTo>
                    <a:pt x="1200" y="2491"/>
                  </a:lnTo>
                  <a:lnTo>
                    <a:pt x="1189" y="2461"/>
                  </a:lnTo>
                  <a:lnTo>
                    <a:pt x="744" y="754"/>
                  </a:lnTo>
                  <a:lnTo>
                    <a:pt x="741" y="746"/>
                  </a:lnTo>
                  <a:lnTo>
                    <a:pt x="623" y="287"/>
                  </a:lnTo>
                  <a:lnTo>
                    <a:pt x="144" y="287"/>
                  </a:lnTo>
                  <a:lnTo>
                    <a:pt x="111" y="283"/>
                  </a:lnTo>
                  <a:lnTo>
                    <a:pt x="80" y="273"/>
                  </a:lnTo>
                  <a:lnTo>
                    <a:pt x="54" y="256"/>
                  </a:lnTo>
                  <a:lnTo>
                    <a:pt x="31" y="233"/>
                  </a:lnTo>
                  <a:lnTo>
                    <a:pt x="14" y="206"/>
                  </a:lnTo>
                  <a:lnTo>
                    <a:pt x="3" y="176"/>
                  </a:lnTo>
                  <a:lnTo>
                    <a:pt x="0" y="143"/>
                  </a:lnTo>
                  <a:lnTo>
                    <a:pt x="3" y="111"/>
                  </a:lnTo>
                  <a:lnTo>
                    <a:pt x="14" y="79"/>
                  </a:lnTo>
                  <a:lnTo>
                    <a:pt x="31" y="54"/>
                  </a:lnTo>
                  <a:lnTo>
                    <a:pt x="54" y="31"/>
                  </a:lnTo>
                  <a:lnTo>
                    <a:pt x="80" y="14"/>
                  </a:lnTo>
                  <a:lnTo>
                    <a:pt x="111" y="3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35" y="-77"/>
              <a:ext cx="406" cy="493"/>
            </a:xfrm>
            <a:custGeom>
              <a:avLst/>
              <a:gdLst>
                <a:gd name="T0" fmla="*/ 610 w 1219"/>
                <a:gd name="T1" fmla="*/ 0 h 1478"/>
                <a:gd name="T2" fmla="*/ 610 w 1219"/>
                <a:gd name="T3" fmla="*/ 0 h 1478"/>
                <a:gd name="T4" fmla="*/ 643 w 1219"/>
                <a:gd name="T5" fmla="*/ 5 h 1478"/>
                <a:gd name="T6" fmla="*/ 673 w 1219"/>
                <a:gd name="T7" fmla="*/ 16 h 1478"/>
                <a:gd name="T8" fmla="*/ 700 w 1219"/>
                <a:gd name="T9" fmla="*/ 33 h 1478"/>
                <a:gd name="T10" fmla="*/ 722 w 1219"/>
                <a:gd name="T11" fmla="*/ 54 h 1478"/>
                <a:gd name="T12" fmla="*/ 740 w 1219"/>
                <a:gd name="T13" fmla="*/ 81 h 1478"/>
                <a:gd name="T14" fmla="*/ 750 w 1219"/>
                <a:gd name="T15" fmla="*/ 111 h 1478"/>
                <a:gd name="T16" fmla="*/ 754 w 1219"/>
                <a:gd name="T17" fmla="*/ 144 h 1478"/>
                <a:gd name="T18" fmla="*/ 754 w 1219"/>
                <a:gd name="T19" fmla="*/ 987 h 1478"/>
                <a:gd name="T20" fmla="*/ 973 w 1219"/>
                <a:gd name="T21" fmla="*/ 766 h 1478"/>
                <a:gd name="T22" fmla="*/ 1001 w 1219"/>
                <a:gd name="T23" fmla="*/ 746 h 1478"/>
                <a:gd name="T24" fmla="*/ 1029 w 1219"/>
                <a:gd name="T25" fmla="*/ 732 h 1478"/>
                <a:gd name="T26" fmla="*/ 1060 w 1219"/>
                <a:gd name="T27" fmla="*/ 725 h 1478"/>
                <a:gd name="T28" fmla="*/ 1092 w 1219"/>
                <a:gd name="T29" fmla="*/ 725 h 1478"/>
                <a:gd name="T30" fmla="*/ 1122 w 1219"/>
                <a:gd name="T31" fmla="*/ 732 h 1478"/>
                <a:gd name="T32" fmla="*/ 1152 w 1219"/>
                <a:gd name="T33" fmla="*/ 746 h 1478"/>
                <a:gd name="T34" fmla="*/ 1177 w 1219"/>
                <a:gd name="T35" fmla="*/ 766 h 1478"/>
                <a:gd name="T36" fmla="*/ 1199 w 1219"/>
                <a:gd name="T37" fmla="*/ 793 h 1478"/>
                <a:gd name="T38" fmla="*/ 1212 w 1219"/>
                <a:gd name="T39" fmla="*/ 822 h 1478"/>
                <a:gd name="T40" fmla="*/ 1219 w 1219"/>
                <a:gd name="T41" fmla="*/ 853 h 1478"/>
                <a:gd name="T42" fmla="*/ 1219 w 1219"/>
                <a:gd name="T43" fmla="*/ 884 h 1478"/>
                <a:gd name="T44" fmla="*/ 1212 w 1219"/>
                <a:gd name="T45" fmla="*/ 916 h 1478"/>
                <a:gd name="T46" fmla="*/ 1199 w 1219"/>
                <a:gd name="T47" fmla="*/ 944 h 1478"/>
                <a:gd name="T48" fmla="*/ 1177 w 1219"/>
                <a:gd name="T49" fmla="*/ 970 h 1478"/>
                <a:gd name="T50" fmla="*/ 711 w 1219"/>
                <a:gd name="T51" fmla="*/ 1435 h 1478"/>
                <a:gd name="T52" fmla="*/ 688 w 1219"/>
                <a:gd name="T53" fmla="*/ 1454 h 1478"/>
                <a:gd name="T54" fmla="*/ 664 w 1219"/>
                <a:gd name="T55" fmla="*/ 1467 h 1478"/>
                <a:gd name="T56" fmla="*/ 637 w 1219"/>
                <a:gd name="T57" fmla="*/ 1475 h 1478"/>
                <a:gd name="T58" fmla="*/ 610 w 1219"/>
                <a:gd name="T59" fmla="*/ 1478 h 1478"/>
                <a:gd name="T60" fmla="*/ 581 w 1219"/>
                <a:gd name="T61" fmla="*/ 1475 h 1478"/>
                <a:gd name="T62" fmla="*/ 556 w 1219"/>
                <a:gd name="T63" fmla="*/ 1467 h 1478"/>
                <a:gd name="T64" fmla="*/ 530 w 1219"/>
                <a:gd name="T65" fmla="*/ 1454 h 1478"/>
                <a:gd name="T66" fmla="*/ 507 w 1219"/>
                <a:gd name="T67" fmla="*/ 1435 h 1478"/>
                <a:gd name="T68" fmla="*/ 41 w 1219"/>
                <a:gd name="T69" fmla="*/ 970 h 1478"/>
                <a:gd name="T70" fmla="*/ 21 w 1219"/>
                <a:gd name="T71" fmla="*/ 944 h 1478"/>
                <a:gd name="T72" fmla="*/ 7 w 1219"/>
                <a:gd name="T73" fmla="*/ 916 h 1478"/>
                <a:gd name="T74" fmla="*/ 0 w 1219"/>
                <a:gd name="T75" fmla="*/ 884 h 1478"/>
                <a:gd name="T76" fmla="*/ 0 w 1219"/>
                <a:gd name="T77" fmla="*/ 853 h 1478"/>
                <a:gd name="T78" fmla="*/ 7 w 1219"/>
                <a:gd name="T79" fmla="*/ 822 h 1478"/>
                <a:gd name="T80" fmla="*/ 21 w 1219"/>
                <a:gd name="T81" fmla="*/ 793 h 1478"/>
                <a:gd name="T82" fmla="*/ 41 w 1219"/>
                <a:gd name="T83" fmla="*/ 768 h 1478"/>
                <a:gd name="T84" fmla="*/ 68 w 1219"/>
                <a:gd name="T85" fmla="*/ 746 h 1478"/>
                <a:gd name="T86" fmla="*/ 97 w 1219"/>
                <a:gd name="T87" fmla="*/ 732 h 1478"/>
                <a:gd name="T88" fmla="*/ 128 w 1219"/>
                <a:gd name="T89" fmla="*/ 726 h 1478"/>
                <a:gd name="T90" fmla="*/ 159 w 1219"/>
                <a:gd name="T91" fmla="*/ 726 h 1478"/>
                <a:gd name="T92" fmla="*/ 191 w 1219"/>
                <a:gd name="T93" fmla="*/ 732 h 1478"/>
                <a:gd name="T94" fmla="*/ 219 w 1219"/>
                <a:gd name="T95" fmla="*/ 746 h 1478"/>
                <a:gd name="T96" fmla="*/ 245 w 1219"/>
                <a:gd name="T97" fmla="*/ 768 h 1478"/>
                <a:gd name="T98" fmla="*/ 466 w 1219"/>
                <a:gd name="T99" fmla="*/ 987 h 1478"/>
                <a:gd name="T100" fmla="*/ 466 w 1219"/>
                <a:gd name="T101" fmla="*/ 144 h 1478"/>
                <a:gd name="T102" fmla="*/ 469 w 1219"/>
                <a:gd name="T103" fmla="*/ 111 h 1478"/>
                <a:gd name="T104" fmla="*/ 480 w 1219"/>
                <a:gd name="T105" fmla="*/ 81 h 1478"/>
                <a:gd name="T106" fmla="*/ 497 w 1219"/>
                <a:gd name="T107" fmla="*/ 54 h 1478"/>
                <a:gd name="T108" fmla="*/ 520 w 1219"/>
                <a:gd name="T109" fmla="*/ 33 h 1478"/>
                <a:gd name="T110" fmla="*/ 546 w 1219"/>
                <a:gd name="T111" fmla="*/ 16 h 1478"/>
                <a:gd name="T112" fmla="*/ 577 w 1219"/>
                <a:gd name="T113" fmla="*/ 5 h 1478"/>
                <a:gd name="T114" fmla="*/ 610 w 1219"/>
                <a:gd name="T115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9" h="1478">
                  <a:moveTo>
                    <a:pt x="610" y="0"/>
                  </a:moveTo>
                  <a:lnTo>
                    <a:pt x="610" y="0"/>
                  </a:lnTo>
                  <a:lnTo>
                    <a:pt x="643" y="5"/>
                  </a:lnTo>
                  <a:lnTo>
                    <a:pt x="673" y="16"/>
                  </a:lnTo>
                  <a:lnTo>
                    <a:pt x="700" y="33"/>
                  </a:lnTo>
                  <a:lnTo>
                    <a:pt x="722" y="54"/>
                  </a:lnTo>
                  <a:lnTo>
                    <a:pt x="740" y="81"/>
                  </a:lnTo>
                  <a:lnTo>
                    <a:pt x="750" y="111"/>
                  </a:lnTo>
                  <a:lnTo>
                    <a:pt x="754" y="144"/>
                  </a:lnTo>
                  <a:lnTo>
                    <a:pt x="754" y="987"/>
                  </a:lnTo>
                  <a:lnTo>
                    <a:pt x="973" y="766"/>
                  </a:lnTo>
                  <a:lnTo>
                    <a:pt x="1001" y="746"/>
                  </a:lnTo>
                  <a:lnTo>
                    <a:pt x="1029" y="732"/>
                  </a:lnTo>
                  <a:lnTo>
                    <a:pt x="1060" y="725"/>
                  </a:lnTo>
                  <a:lnTo>
                    <a:pt x="1092" y="725"/>
                  </a:lnTo>
                  <a:lnTo>
                    <a:pt x="1122" y="732"/>
                  </a:lnTo>
                  <a:lnTo>
                    <a:pt x="1152" y="746"/>
                  </a:lnTo>
                  <a:lnTo>
                    <a:pt x="1177" y="766"/>
                  </a:lnTo>
                  <a:lnTo>
                    <a:pt x="1199" y="793"/>
                  </a:lnTo>
                  <a:lnTo>
                    <a:pt x="1212" y="822"/>
                  </a:lnTo>
                  <a:lnTo>
                    <a:pt x="1219" y="853"/>
                  </a:lnTo>
                  <a:lnTo>
                    <a:pt x="1219" y="884"/>
                  </a:lnTo>
                  <a:lnTo>
                    <a:pt x="1212" y="916"/>
                  </a:lnTo>
                  <a:lnTo>
                    <a:pt x="1199" y="944"/>
                  </a:lnTo>
                  <a:lnTo>
                    <a:pt x="1177" y="970"/>
                  </a:lnTo>
                  <a:lnTo>
                    <a:pt x="711" y="1435"/>
                  </a:lnTo>
                  <a:lnTo>
                    <a:pt x="688" y="1454"/>
                  </a:lnTo>
                  <a:lnTo>
                    <a:pt x="664" y="1467"/>
                  </a:lnTo>
                  <a:lnTo>
                    <a:pt x="637" y="1475"/>
                  </a:lnTo>
                  <a:lnTo>
                    <a:pt x="610" y="1478"/>
                  </a:lnTo>
                  <a:lnTo>
                    <a:pt x="581" y="1475"/>
                  </a:lnTo>
                  <a:lnTo>
                    <a:pt x="556" y="1467"/>
                  </a:lnTo>
                  <a:lnTo>
                    <a:pt x="530" y="1454"/>
                  </a:lnTo>
                  <a:lnTo>
                    <a:pt x="507" y="1435"/>
                  </a:lnTo>
                  <a:lnTo>
                    <a:pt x="41" y="970"/>
                  </a:lnTo>
                  <a:lnTo>
                    <a:pt x="21" y="944"/>
                  </a:lnTo>
                  <a:lnTo>
                    <a:pt x="7" y="916"/>
                  </a:lnTo>
                  <a:lnTo>
                    <a:pt x="0" y="884"/>
                  </a:lnTo>
                  <a:lnTo>
                    <a:pt x="0" y="853"/>
                  </a:lnTo>
                  <a:lnTo>
                    <a:pt x="7" y="822"/>
                  </a:lnTo>
                  <a:lnTo>
                    <a:pt x="21" y="793"/>
                  </a:lnTo>
                  <a:lnTo>
                    <a:pt x="41" y="768"/>
                  </a:lnTo>
                  <a:lnTo>
                    <a:pt x="68" y="746"/>
                  </a:lnTo>
                  <a:lnTo>
                    <a:pt x="97" y="732"/>
                  </a:lnTo>
                  <a:lnTo>
                    <a:pt x="128" y="726"/>
                  </a:lnTo>
                  <a:lnTo>
                    <a:pt x="159" y="726"/>
                  </a:lnTo>
                  <a:lnTo>
                    <a:pt x="191" y="732"/>
                  </a:lnTo>
                  <a:lnTo>
                    <a:pt x="219" y="746"/>
                  </a:lnTo>
                  <a:lnTo>
                    <a:pt x="245" y="768"/>
                  </a:lnTo>
                  <a:lnTo>
                    <a:pt x="466" y="987"/>
                  </a:lnTo>
                  <a:lnTo>
                    <a:pt x="466" y="144"/>
                  </a:lnTo>
                  <a:lnTo>
                    <a:pt x="469" y="111"/>
                  </a:lnTo>
                  <a:lnTo>
                    <a:pt x="480" y="81"/>
                  </a:lnTo>
                  <a:lnTo>
                    <a:pt x="497" y="54"/>
                  </a:lnTo>
                  <a:lnTo>
                    <a:pt x="520" y="33"/>
                  </a:lnTo>
                  <a:lnTo>
                    <a:pt x="546" y="16"/>
                  </a:lnTo>
                  <a:lnTo>
                    <a:pt x="577" y="5"/>
                  </a:lnTo>
                  <a:lnTo>
                    <a:pt x="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1021" y="1070281"/>
            <a:ext cx="14766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9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60792" y="1070281"/>
            <a:ext cx="14766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US" sz="9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70563" y="1070281"/>
            <a:ext cx="14766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US" sz="9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80335" y="1070281"/>
            <a:ext cx="14766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kern="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US" sz="9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2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547390" y="1261967"/>
            <a:ext cx="1057089" cy="4308369"/>
            <a:chOff x="4500563" y="246063"/>
            <a:chExt cx="409575" cy="18542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2" name="Freeform 47"/>
            <p:cNvSpPr>
              <a:spLocks noEditPoints="1"/>
            </p:cNvSpPr>
            <p:nvPr/>
          </p:nvSpPr>
          <p:spPr bwMode="auto">
            <a:xfrm>
              <a:off x="4500563" y="246063"/>
              <a:ext cx="409575" cy="1854200"/>
            </a:xfrm>
            <a:custGeom>
              <a:avLst/>
              <a:gdLst>
                <a:gd name="T0" fmla="*/ 101 w 191"/>
                <a:gd name="T1" fmla="*/ 114 h 866"/>
                <a:gd name="T2" fmla="*/ 115 w 191"/>
                <a:gd name="T3" fmla="*/ 130 h 866"/>
                <a:gd name="T4" fmla="*/ 130 w 191"/>
                <a:gd name="T5" fmla="*/ 143 h 866"/>
                <a:gd name="T6" fmla="*/ 180 w 191"/>
                <a:gd name="T7" fmla="*/ 227 h 866"/>
                <a:gd name="T8" fmla="*/ 191 w 191"/>
                <a:gd name="T9" fmla="*/ 314 h 866"/>
                <a:gd name="T10" fmla="*/ 161 w 191"/>
                <a:gd name="T11" fmla="*/ 402 h 866"/>
                <a:gd name="T12" fmla="*/ 158 w 191"/>
                <a:gd name="T13" fmla="*/ 471 h 866"/>
                <a:gd name="T14" fmla="*/ 149 w 191"/>
                <a:gd name="T15" fmla="*/ 557 h 866"/>
                <a:gd name="T16" fmla="*/ 131 w 191"/>
                <a:gd name="T17" fmla="*/ 600 h 866"/>
                <a:gd name="T18" fmla="*/ 128 w 191"/>
                <a:gd name="T19" fmla="*/ 767 h 866"/>
                <a:gd name="T20" fmla="*/ 133 w 191"/>
                <a:gd name="T21" fmla="*/ 779 h 866"/>
                <a:gd name="T22" fmla="*/ 132 w 191"/>
                <a:gd name="T23" fmla="*/ 818 h 866"/>
                <a:gd name="T24" fmla="*/ 126 w 191"/>
                <a:gd name="T25" fmla="*/ 855 h 866"/>
                <a:gd name="T26" fmla="*/ 118 w 191"/>
                <a:gd name="T27" fmla="*/ 863 h 866"/>
                <a:gd name="T28" fmla="*/ 70 w 191"/>
                <a:gd name="T29" fmla="*/ 862 h 866"/>
                <a:gd name="T30" fmla="*/ 47 w 191"/>
                <a:gd name="T31" fmla="*/ 854 h 866"/>
                <a:gd name="T32" fmla="*/ 31 w 191"/>
                <a:gd name="T33" fmla="*/ 835 h 866"/>
                <a:gd name="T34" fmla="*/ 54 w 191"/>
                <a:gd name="T35" fmla="*/ 823 h 866"/>
                <a:gd name="T36" fmla="*/ 64 w 191"/>
                <a:gd name="T37" fmla="*/ 744 h 866"/>
                <a:gd name="T38" fmla="*/ 42 w 191"/>
                <a:gd name="T39" fmla="*/ 606 h 866"/>
                <a:gd name="T40" fmla="*/ 38 w 191"/>
                <a:gd name="T41" fmla="*/ 565 h 866"/>
                <a:gd name="T42" fmla="*/ 18 w 191"/>
                <a:gd name="T43" fmla="*/ 475 h 866"/>
                <a:gd name="T44" fmla="*/ 4 w 191"/>
                <a:gd name="T45" fmla="*/ 400 h 866"/>
                <a:gd name="T46" fmla="*/ 15 w 191"/>
                <a:gd name="T47" fmla="*/ 321 h 866"/>
                <a:gd name="T48" fmla="*/ 2 w 191"/>
                <a:gd name="T49" fmla="*/ 241 h 866"/>
                <a:gd name="T50" fmla="*/ 8 w 191"/>
                <a:gd name="T51" fmla="*/ 170 h 866"/>
                <a:gd name="T52" fmla="*/ 26 w 191"/>
                <a:gd name="T53" fmla="*/ 152 h 866"/>
                <a:gd name="T54" fmla="*/ 54 w 191"/>
                <a:gd name="T55" fmla="*/ 126 h 866"/>
                <a:gd name="T56" fmla="*/ 43 w 191"/>
                <a:gd name="T57" fmla="*/ 99 h 866"/>
                <a:gd name="T58" fmla="*/ 38 w 191"/>
                <a:gd name="T59" fmla="*/ 64 h 866"/>
                <a:gd name="T60" fmla="*/ 49 w 191"/>
                <a:gd name="T61" fmla="*/ 14 h 866"/>
                <a:gd name="T62" fmla="*/ 95 w 191"/>
                <a:gd name="T63" fmla="*/ 2 h 866"/>
                <a:gd name="T64" fmla="*/ 119 w 191"/>
                <a:gd name="T65" fmla="*/ 62 h 866"/>
                <a:gd name="T66" fmla="*/ 116 w 191"/>
                <a:gd name="T67" fmla="*/ 79 h 866"/>
                <a:gd name="T68" fmla="*/ 119 w 191"/>
                <a:gd name="T69" fmla="*/ 85 h 866"/>
                <a:gd name="T70" fmla="*/ 107 w 191"/>
                <a:gd name="T71" fmla="*/ 108 h 866"/>
                <a:gd name="T72" fmla="*/ 101 w 191"/>
                <a:gd name="T73" fmla="*/ 108 h 866"/>
                <a:gd name="T74" fmla="*/ 98 w 191"/>
                <a:gd name="T75" fmla="*/ 760 h 866"/>
                <a:gd name="T76" fmla="*/ 98 w 191"/>
                <a:gd name="T77" fmla="*/ 726 h 866"/>
                <a:gd name="T78" fmla="*/ 139 w 191"/>
                <a:gd name="T79" fmla="*/ 241 h 866"/>
                <a:gd name="T80" fmla="*/ 138 w 191"/>
                <a:gd name="T81" fmla="*/ 285 h 866"/>
                <a:gd name="T82" fmla="*/ 139 w 191"/>
                <a:gd name="T83" fmla="*/ 321 h 866"/>
                <a:gd name="T84" fmla="*/ 147 w 191"/>
                <a:gd name="T85" fmla="*/ 28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1" h="866">
                  <a:moveTo>
                    <a:pt x="101" y="108"/>
                  </a:moveTo>
                  <a:cubicBezTo>
                    <a:pt x="101" y="111"/>
                    <a:pt x="101" y="114"/>
                    <a:pt x="101" y="114"/>
                  </a:cubicBezTo>
                  <a:cubicBezTo>
                    <a:pt x="101" y="114"/>
                    <a:pt x="105" y="116"/>
                    <a:pt x="106" y="116"/>
                  </a:cubicBezTo>
                  <a:cubicBezTo>
                    <a:pt x="106" y="117"/>
                    <a:pt x="110" y="124"/>
                    <a:pt x="115" y="130"/>
                  </a:cubicBezTo>
                  <a:cubicBezTo>
                    <a:pt x="121" y="135"/>
                    <a:pt x="124" y="137"/>
                    <a:pt x="124" y="138"/>
                  </a:cubicBezTo>
                  <a:cubicBezTo>
                    <a:pt x="125" y="140"/>
                    <a:pt x="129" y="142"/>
                    <a:pt x="130" y="143"/>
                  </a:cubicBezTo>
                  <a:cubicBezTo>
                    <a:pt x="132" y="143"/>
                    <a:pt x="163" y="158"/>
                    <a:pt x="165" y="160"/>
                  </a:cubicBezTo>
                  <a:cubicBezTo>
                    <a:pt x="167" y="162"/>
                    <a:pt x="180" y="212"/>
                    <a:pt x="180" y="227"/>
                  </a:cubicBezTo>
                  <a:cubicBezTo>
                    <a:pt x="181" y="243"/>
                    <a:pt x="182" y="271"/>
                    <a:pt x="186" y="282"/>
                  </a:cubicBezTo>
                  <a:cubicBezTo>
                    <a:pt x="190" y="294"/>
                    <a:pt x="191" y="311"/>
                    <a:pt x="191" y="314"/>
                  </a:cubicBezTo>
                  <a:cubicBezTo>
                    <a:pt x="191" y="317"/>
                    <a:pt x="152" y="369"/>
                    <a:pt x="152" y="369"/>
                  </a:cubicBezTo>
                  <a:cubicBezTo>
                    <a:pt x="161" y="402"/>
                    <a:pt x="161" y="402"/>
                    <a:pt x="161" y="402"/>
                  </a:cubicBezTo>
                  <a:cubicBezTo>
                    <a:pt x="158" y="407"/>
                    <a:pt x="158" y="407"/>
                    <a:pt x="158" y="407"/>
                  </a:cubicBezTo>
                  <a:cubicBezTo>
                    <a:pt x="158" y="407"/>
                    <a:pt x="159" y="461"/>
                    <a:pt x="158" y="471"/>
                  </a:cubicBezTo>
                  <a:cubicBezTo>
                    <a:pt x="156" y="482"/>
                    <a:pt x="152" y="529"/>
                    <a:pt x="151" y="541"/>
                  </a:cubicBezTo>
                  <a:cubicBezTo>
                    <a:pt x="150" y="553"/>
                    <a:pt x="149" y="557"/>
                    <a:pt x="149" y="557"/>
                  </a:cubicBezTo>
                  <a:cubicBezTo>
                    <a:pt x="132" y="560"/>
                    <a:pt x="132" y="560"/>
                    <a:pt x="132" y="560"/>
                  </a:cubicBezTo>
                  <a:cubicBezTo>
                    <a:pt x="132" y="560"/>
                    <a:pt x="128" y="581"/>
                    <a:pt x="131" y="600"/>
                  </a:cubicBezTo>
                  <a:cubicBezTo>
                    <a:pt x="135" y="620"/>
                    <a:pt x="143" y="644"/>
                    <a:pt x="142" y="677"/>
                  </a:cubicBezTo>
                  <a:cubicBezTo>
                    <a:pt x="142" y="709"/>
                    <a:pt x="128" y="761"/>
                    <a:pt x="128" y="767"/>
                  </a:cubicBezTo>
                  <a:cubicBezTo>
                    <a:pt x="128" y="772"/>
                    <a:pt x="129" y="775"/>
                    <a:pt x="129" y="775"/>
                  </a:cubicBezTo>
                  <a:cubicBezTo>
                    <a:pt x="129" y="775"/>
                    <a:pt x="132" y="778"/>
                    <a:pt x="133" y="779"/>
                  </a:cubicBezTo>
                  <a:cubicBezTo>
                    <a:pt x="133" y="780"/>
                    <a:pt x="140" y="792"/>
                    <a:pt x="140" y="800"/>
                  </a:cubicBezTo>
                  <a:cubicBezTo>
                    <a:pt x="139" y="808"/>
                    <a:pt x="132" y="817"/>
                    <a:pt x="132" y="818"/>
                  </a:cubicBezTo>
                  <a:cubicBezTo>
                    <a:pt x="131" y="820"/>
                    <a:pt x="130" y="853"/>
                    <a:pt x="130" y="854"/>
                  </a:cubicBezTo>
                  <a:cubicBezTo>
                    <a:pt x="129" y="854"/>
                    <a:pt x="126" y="855"/>
                    <a:pt x="126" y="855"/>
                  </a:cubicBezTo>
                  <a:cubicBezTo>
                    <a:pt x="124" y="854"/>
                    <a:pt x="124" y="854"/>
                    <a:pt x="124" y="854"/>
                  </a:cubicBezTo>
                  <a:cubicBezTo>
                    <a:pt x="124" y="854"/>
                    <a:pt x="124" y="859"/>
                    <a:pt x="118" y="863"/>
                  </a:cubicBezTo>
                  <a:cubicBezTo>
                    <a:pt x="112" y="866"/>
                    <a:pt x="86" y="865"/>
                    <a:pt x="79" y="865"/>
                  </a:cubicBezTo>
                  <a:cubicBezTo>
                    <a:pt x="72" y="865"/>
                    <a:pt x="72" y="864"/>
                    <a:pt x="70" y="862"/>
                  </a:cubicBezTo>
                  <a:cubicBezTo>
                    <a:pt x="69" y="859"/>
                    <a:pt x="69" y="855"/>
                    <a:pt x="69" y="855"/>
                  </a:cubicBezTo>
                  <a:cubicBezTo>
                    <a:pt x="69" y="855"/>
                    <a:pt x="59" y="856"/>
                    <a:pt x="47" y="854"/>
                  </a:cubicBezTo>
                  <a:cubicBezTo>
                    <a:pt x="35" y="852"/>
                    <a:pt x="30" y="848"/>
                    <a:pt x="29" y="846"/>
                  </a:cubicBezTo>
                  <a:cubicBezTo>
                    <a:pt x="29" y="843"/>
                    <a:pt x="28" y="837"/>
                    <a:pt x="31" y="835"/>
                  </a:cubicBezTo>
                  <a:cubicBezTo>
                    <a:pt x="34" y="833"/>
                    <a:pt x="44" y="833"/>
                    <a:pt x="48" y="830"/>
                  </a:cubicBezTo>
                  <a:cubicBezTo>
                    <a:pt x="51" y="826"/>
                    <a:pt x="54" y="823"/>
                    <a:pt x="54" y="823"/>
                  </a:cubicBezTo>
                  <a:cubicBezTo>
                    <a:pt x="54" y="823"/>
                    <a:pt x="61" y="795"/>
                    <a:pt x="63" y="789"/>
                  </a:cubicBezTo>
                  <a:cubicBezTo>
                    <a:pt x="65" y="783"/>
                    <a:pt x="64" y="750"/>
                    <a:pt x="64" y="744"/>
                  </a:cubicBezTo>
                  <a:cubicBezTo>
                    <a:pt x="64" y="738"/>
                    <a:pt x="51" y="676"/>
                    <a:pt x="51" y="656"/>
                  </a:cubicBezTo>
                  <a:cubicBezTo>
                    <a:pt x="52" y="635"/>
                    <a:pt x="43" y="613"/>
                    <a:pt x="42" y="606"/>
                  </a:cubicBezTo>
                  <a:cubicBezTo>
                    <a:pt x="41" y="600"/>
                    <a:pt x="40" y="592"/>
                    <a:pt x="40" y="592"/>
                  </a:cubicBezTo>
                  <a:cubicBezTo>
                    <a:pt x="38" y="565"/>
                    <a:pt x="38" y="565"/>
                    <a:pt x="38" y="565"/>
                  </a:cubicBezTo>
                  <a:cubicBezTo>
                    <a:pt x="27" y="563"/>
                    <a:pt x="27" y="563"/>
                    <a:pt x="27" y="563"/>
                  </a:cubicBezTo>
                  <a:cubicBezTo>
                    <a:pt x="27" y="563"/>
                    <a:pt x="23" y="498"/>
                    <a:pt x="18" y="475"/>
                  </a:cubicBezTo>
                  <a:cubicBezTo>
                    <a:pt x="13" y="453"/>
                    <a:pt x="17" y="409"/>
                    <a:pt x="17" y="409"/>
                  </a:cubicBezTo>
                  <a:cubicBezTo>
                    <a:pt x="17" y="409"/>
                    <a:pt x="3" y="403"/>
                    <a:pt x="4" y="400"/>
                  </a:cubicBezTo>
                  <a:cubicBezTo>
                    <a:pt x="4" y="398"/>
                    <a:pt x="8" y="372"/>
                    <a:pt x="8" y="372"/>
                  </a:cubicBezTo>
                  <a:cubicBezTo>
                    <a:pt x="8" y="372"/>
                    <a:pt x="14" y="329"/>
                    <a:pt x="15" y="321"/>
                  </a:cubicBezTo>
                  <a:cubicBezTo>
                    <a:pt x="16" y="313"/>
                    <a:pt x="15" y="282"/>
                    <a:pt x="14" y="279"/>
                  </a:cubicBezTo>
                  <a:cubicBezTo>
                    <a:pt x="14" y="276"/>
                    <a:pt x="4" y="252"/>
                    <a:pt x="2" y="241"/>
                  </a:cubicBezTo>
                  <a:cubicBezTo>
                    <a:pt x="0" y="231"/>
                    <a:pt x="6" y="201"/>
                    <a:pt x="6" y="201"/>
                  </a:cubicBezTo>
                  <a:cubicBezTo>
                    <a:pt x="6" y="201"/>
                    <a:pt x="8" y="175"/>
                    <a:pt x="8" y="170"/>
                  </a:cubicBezTo>
                  <a:cubicBezTo>
                    <a:pt x="9" y="165"/>
                    <a:pt x="11" y="161"/>
                    <a:pt x="14" y="159"/>
                  </a:cubicBezTo>
                  <a:cubicBezTo>
                    <a:pt x="17" y="157"/>
                    <a:pt x="26" y="152"/>
                    <a:pt x="26" y="152"/>
                  </a:cubicBezTo>
                  <a:cubicBezTo>
                    <a:pt x="26" y="152"/>
                    <a:pt x="43" y="134"/>
                    <a:pt x="48" y="131"/>
                  </a:cubicBezTo>
                  <a:cubicBezTo>
                    <a:pt x="52" y="127"/>
                    <a:pt x="54" y="126"/>
                    <a:pt x="54" y="126"/>
                  </a:cubicBezTo>
                  <a:cubicBezTo>
                    <a:pt x="54" y="126"/>
                    <a:pt x="53" y="117"/>
                    <a:pt x="52" y="115"/>
                  </a:cubicBezTo>
                  <a:cubicBezTo>
                    <a:pt x="52" y="114"/>
                    <a:pt x="46" y="103"/>
                    <a:pt x="43" y="99"/>
                  </a:cubicBezTo>
                  <a:cubicBezTo>
                    <a:pt x="41" y="95"/>
                    <a:pt x="38" y="78"/>
                    <a:pt x="38" y="71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54"/>
                    <a:pt x="38" y="50"/>
                  </a:cubicBezTo>
                  <a:cubicBezTo>
                    <a:pt x="37" y="46"/>
                    <a:pt x="41" y="23"/>
                    <a:pt x="49" y="14"/>
                  </a:cubicBezTo>
                  <a:cubicBezTo>
                    <a:pt x="57" y="5"/>
                    <a:pt x="73" y="3"/>
                    <a:pt x="73" y="3"/>
                  </a:cubicBezTo>
                  <a:cubicBezTo>
                    <a:pt x="73" y="3"/>
                    <a:pt x="86" y="0"/>
                    <a:pt x="95" y="2"/>
                  </a:cubicBezTo>
                  <a:cubicBezTo>
                    <a:pt x="104" y="4"/>
                    <a:pt x="113" y="12"/>
                    <a:pt x="119" y="27"/>
                  </a:cubicBezTo>
                  <a:cubicBezTo>
                    <a:pt x="124" y="41"/>
                    <a:pt x="119" y="61"/>
                    <a:pt x="119" y="62"/>
                  </a:cubicBezTo>
                  <a:cubicBezTo>
                    <a:pt x="118" y="63"/>
                    <a:pt x="119" y="63"/>
                    <a:pt x="120" y="66"/>
                  </a:cubicBezTo>
                  <a:cubicBezTo>
                    <a:pt x="121" y="70"/>
                    <a:pt x="117" y="75"/>
                    <a:pt x="116" y="79"/>
                  </a:cubicBezTo>
                  <a:cubicBezTo>
                    <a:pt x="115" y="80"/>
                    <a:pt x="115" y="81"/>
                    <a:pt x="115" y="81"/>
                  </a:cubicBezTo>
                  <a:cubicBezTo>
                    <a:pt x="116" y="82"/>
                    <a:pt x="118" y="83"/>
                    <a:pt x="119" y="85"/>
                  </a:cubicBezTo>
                  <a:cubicBezTo>
                    <a:pt x="122" y="90"/>
                    <a:pt x="121" y="94"/>
                    <a:pt x="119" y="101"/>
                  </a:cubicBezTo>
                  <a:cubicBezTo>
                    <a:pt x="117" y="107"/>
                    <a:pt x="107" y="108"/>
                    <a:pt x="107" y="108"/>
                  </a:cubicBezTo>
                  <a:cubicBezTo>
                    <a:pt x="106" y="108"/>
                    <a:pt x="101" y="107"/>
                    <a:pt x="101" y="108"/>
                  </a:cubicBezTo>
                  <a:cubicBezTo>
                    <a:pt x="101" y="108"/>
                    <a:pt x="101" y="108"/>
                    <a:pt x="101" y="108"/>
                  </a:cubicBezTo>
                  <a:close/>
                  <a:moveTo>
                    <a:pt x="98" y="726"/>
                  </a:moveTo>
                  <a:cubicBezTo>
                    <a:pt x="98" y="726"/>
                    <a:pt x="98" y="759"/>
                    <a:pt x="98" y="760"/>
                  </a:cubicBezTo>
                  <a:cubicBezTo>
                    <a:pt x="97" y="761"/>
                    <a:pt x="99" y="756"/>
                    <a:pt x="100" y="745"/>
                  </a:cubicBezTo>
                  <a:cubicBezTo>
                    <a:pt x="100" y="735"/>
                    <a:pt x="99" y="728"/>
                    <a:pt x="98" y="726"/>
                  </a:cubicBezTo>
                  <a:close/>
                  <a:moveTo>
                    <a:pt x="141" y="251"/>
                  </a:moveTo>
                  <a:cubicBezTo>
                    <a:pt x="139" y="241"/>
                    <a:pt x="139" y="241"/>
                    <a:pt x="139" y="241"/>
                  </a:cubicBezTo>
                  <a:cubicBezTo>
                    <a:pt x="139" y="241"/>
                    <a:pt x="136" y="254"/>
                    <a:pt x="137" y="257"/>
                  </a:cubicBezTo>
                  <a:cubicBezTo>
                    <a:pt x="137" y="261"/>
                    <a:pt x="137" y="279"/>
                    <a:pt x="138" y="285"/>
                  </a:cubicBezTo>
                  <a:cubicBezTo>
                    <a:pt x="139" y="291"/>
                    <a:pt x="135" y="296"/>
                    <a:pt x="134" y="301"/>
                  </a:cubicBezTo>
                  <a:cubicBezTo>
                    <a:pt x="133" y="307"/>
                    <a:pt x="137" y="318"/>
                    <a:pt x="139" y="321"/>
                  </a:cubicBezTo>
                  <a:cubicBezTo>
                    <a:pt x="140" y="323"/>
                    <a:pt x="147" y="293"/>
                    <a:pt x="147" y="293"/>
                  </a:cubicBezTo>
                  <a:cubicBezTo>
                    <a:pt x="147" y="293"/>
                    <a:pt x="148" y="284"/>
                    <a:pt x="147" y="280"/>
                  </a:cubicBezTo>
                  <a:cubicBezTo>
                    <a:pt x="147" y="277"/>
                    <a:pt x="142" y="253"/>
                    <a:pt x="141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4529138" y="490538"/>
              <a:ext cx="247650" cy="296863"/>
            </a:xfrm>
            <a:custGeom>
              <a:avLst/>
              <a:gdLst>
                <a:gd name="T0" fmla="*/ 103 w 116"/>
                <a:gd name="T1" fmla="*/ 15 h 139"/>
                <a:gd name="T2" fmla="*/ 112 w 116"/>
                <a:gd name="T3" fmla="*/ 24 h 139"/>
                <a:gd name="T4" fmla="*/ 115 w 116"/>
                <a:gd name="T5" fmla="*/ 45 h 139"/>
                <a:gd name="T6" fmla="*/ 87 w 116"/>
                <a:gd name="T7" fmla="*/ 31 h 139"/>
                <a:gd name="T8" fmla="*/ 71 w 116"/>
                <a:gd name="T9" fmla="*/ 52 h 139"/>
                <a:gd name="T10" fmla="*/ 33 w 116"/>
                <a:gd name="T11" fmla="*/ 116 h 139"/>
                <a:gd name="T12" fmla="*/ 20 w 116"/>
                <a:gd name="T13" fmla="*/ 139 h 139"/>
                <a:gd name="T14" fmla="*/ 17 w 116"/>
                <a:gd name="T15" fmla="*/ 80 h 139"/>
                <a:gd name="T16" fmla="*/ 22 w 116"/>
                <a:gd name="T17" fmla="*/ 53 h 139"/>
                <a:gd name="T18" fmla="*/ 19 w 116"/>
                <a:gd name="T19" fmla="*/ 43 h 139"/>
                <a:gd name="T20" fmla="*/ 10 w 116"/>
                <a:gd name="T21" fmla="*/ 50 h 139"/>
                <a:gd name="T22" fmla="*/ 1 w 116"/>
                <a:gd name="T23" fmla="*/ 53 h 139"/>
                <a:gd name="T24" fmla="*/ 13 w 116"/>
                <a:gd name="T25" fmla="*/ 38 h 139"/>
                <a:gd name="T26" fmla="*/ 34 w 116"/>
                <a:gd name="T27" fmla="*/ 16 h 139"/>
                <a:gd name="T28" fmla="*/ 41 w 116"/>
                <a:gd name="T29" fmla="*/ 12 h 139"/>
                <a:gd name="T30" fmla="*/ 40 w 116"/>
                <a:gd name="T31" fmla="*/ 28 h 139"/>
                <a:gd name="T32" fmla="*/ 31 w 116"/>
                <a:gd name="T33" fmla="*/ 44 h 139"/>
                <a:gd name="T34" fmla="*/ 30 w 116"/>
                <a:gd name="T35" fmla="*/ 66 h 139"/>
                <a:gd name="T36" fmla="*/ 33 w 116"/>
                <a:gd name="T37" fmla="*/ 90 h 139"/>
                <a:gd name="T38" fmla="*/ 60 w 116"/>
                <a:gd name="T39" fmla="*/ 41 h 139"/>
                <a:gd name="T40" fmla="*/ 82 w 116"/>
                <a:gd name="T41" fmla="*/ 26 h 139"/>
                <a:gd name="T42" fmla="*/ 89 w 116"/>
                <a:gd name="T43" fmla="*/ 4 h 139"/>
                <a:gd name="T44" fmla="*/ 88 w 116"/>
                <a:gd name="T45" fmla="*/ 0 h 139"/>
                <a:gd name="T46" fmla="*/ 93 w 116"/>
                <a:gd name="T47" fmla="*/ 2 h 139"/>
                <a:gd name="T48" fmla="*/ 103 w 116"/>
                <a:gd name="T4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9">
                  <a:moveTo>
                    <a:pt x="103" y="15"/>
                  </a:moveTo>
                  <a:cubicBezTo>
                    <a:pt x="109" y="21"/>
                    <a:pt x="111" y="23"/>
                    <a:pt x="112" y="24"/>
                  </a:cubicBezTo>
                  <a:cubicBezTo>
                    <a:pt x="112" y="25"/>
                    <a:pt x="116" y="44"/>
                    <a:pt x="115" y="45"/>
                  </a:cubicBezTo>
                  <a:cubicBezTo>
                    <a:pt x="114" y="46"/>
                    <a:pt x="88" y="31"/>
                    <a:pt x="87" y="31"/>
                  </a:cubicBezTo>
                  <a:cubicBezTo>
                    <a:pt x="86" y="30"/>
                    <a:pt x="72" y="51"/>
                    <a:pt x="71" y="52"/>
                  </a:cubicBezTo>
                  <a:cubicBezTo>
                    <a:pt x="70" y="53"/>
                    <a:pt x="44" y="97"/>
                    <a:pt x="33" y="116"/>
                  </a:cubicBezTo>
                  <a:cubicBezTo>
                    <a:pt x="22" y="135"/>
                    <a:pt x="20" y="139"/>
                    <a:pt x="20" y="139"/>
                  </a:cubicBezTo>
                  <a:cubicBezTo>
                    <a:pt x="20" y="139"/>
                    <a:pt x="16" y="87"/>
                    <a:pt x="17" y="80"/>
                  </a:cubicBezTo>
                  <a:cubicBezTo>
                    <a:pt x="18" y="73"/>
                    <a:pt x="23" y="58"/>
                    <a:pt x="22" y="53"/>
                  </a:cubicBezTo>
                  <a:cubicBezTo>
                    <a:pt x="21" y="49"/>
                    <a:pt x="20" y="44"/>
                    <a:pt x="19" y="43"/>
                  </a:cubicBezTo>
                  <a:cubicBezTo>
                    <a:pt x="18" y="43"/>
                    <a:pt x="15" y="47"/>
                    <a:pt x="10" y="50"/>
                  </a:cubicBezTo>
                  <a:cubicBezTo>
                    <a:pt x="4" y="53"/>
                    <a:pt x="0" y="54"/>
                    <a:pt x="1" y="53"/>
                  </a:cubicBezTo>
                  <a:cubicBezTo>
                    <a:pt x="1" y="52"/>
                    <a:pt x="13" y="38"/>
                    <a:pt x="13" y="38"/>
                  </a:cubicBezTo>
                  <a:cubicBezTo>
                    <a:pt x="13" y="38"/>
                    <a:pt x="30" y="19"/>
                    <a:pt x="34" y="16"/>
                  </a:cubicBezTo>
                  <a:cubicBezTo>
                    <a:pt x="38" y="12"/>
                    <a:pt x="41" y="13"/>
                    <a:pt x="41" y="12"/>
                  </a:cubicBezTo>
                  <a:cubicBezTo>
                    <a:pt x="41" y="14"/>
                    <a:pt x="41" y="23"/>
                    <a:pt x="40" y="28"/>
                  </a:cubicBezTo>
                  <a:cubicBezTo>
                    <a:pt x="40" y="34"/>
                    <a:pt x="31" y="44"/>
                    <a:pt x="31" y="44"/>
                  </a:cubicBezTo>
                  <a:cubicBezTo>
                    <a:pt x="31" y="44"/>
                    <a:pt x="29" y="65"/>
                    <a:pt x="30" y="66"/>
                  </a:cubicBezTo>
                  <a:cubicBezTo>
                    <a:pt x="31" y="68"/>
                    <a:pt x="32" y="92"/>
                    <a:pt x="33" y="90"/>
                  </a:cubicBezTo>
                  <a:cubicBezTo>
                    <a:pt x="33" y="88"/>
                    <a:pt x="58" y="42"/>
                    <a:pt x="60" y="41"/>
                  </a:cubicBezTo>
                  <a:cubicBezTo>
                    <a:pt x="63" y="39"/>
                    <a:pt x="80" y="29"/>
                    <a:pt x="82" y="26"/>
                  </a:cubicBezTo>
                  <a:cubicBezTo>
                    <a:pt x="85" y="24"/>
                    <a:pt x="90" y="8"/>
                    <a:pt x="89" y="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92" y="1"/>
                    <a:pt x="93" y="2"/>
                  </a:cubicBezTo>
                  <a:cubicBezTo>
                    <a:pt x="93" y="3"/>
                    <a:pt x="97" y="10"/>
                    <a:pt x="103" y="15"/>
                  </a:cubicBez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65333" y="1261967"/>
            <a:ext cx="1596477" cy="4308369"/>
            <a:chOff x="4333875" y="2298700"/>
            <a:chExt cx="692150" cy="186531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4333875" y="2298700"/>
              <a:ext cx="692150" cy="1865313"/>
            </a:xfrm>
            <a:custGeom>
              <a:avLst/>
              <a:gdLst>
                <a:gd name="T0" fmla="*/ 69 w 323"/>
                <a:gd name="T1" fmla="*/ 27 h 871"/>
                <a:gd name="T2" fmla="*/ 84 w 323"/>
                <a:gd name="T3" fmla="*/ 9 h 871"/>
                <a:gd name="T4" fmla="*/ 146 w 323"/>
                <a:gd name="T5" fmla="*/ 13 h 871"/>
                <a:gd name="T6" fmla="*/ 150 w 323"/>
                <a:gd name="T7" fmla="*/ 58 h 871"/>
                <a:gd name="T8" fmla="*/ 152 w 323"/>
                <a:gd name="T9" fmla="*/ 75 h 871"/>
                <a:gd name="T10" fmla="*/ 145 w 323"/>
                <a:gd name="T11" fmla="*/ 85 h 871"/>
                <a:gd name="T12" fmla="*/ 140 w 323"/>
                <a:gd name="T13" fmla="*/ 107 h 871"/>
                <a:gd name="T14" fmla="*/ 151 w 323"/>
                <a:gd name="T15" fmla="*/ 125 h 871"/>
                <a:gd name="T16" fmla="*/ 163 w 323"/>
                <a:gd name="T17" fmla="*/ 134 h 871"/>
                <a:gd name="T18" fmla="*/ 219 w 323"/>
                <a:gd name="T19" fmla="*/ 152 h 871"/>
                <a:gd name="T20" fmla="*/ 225 w 323"/>
                <a:gd name="T21" fmla="*/ 187 h 871"/>
                <a:gd name="T22" fmla="*/ 229 w 323"/>
                <a:gd name="T23" fmla="*/ 207 h 871"/>
                <a:gd name="T24" fmla="*/ 241 w 323"/>
                <a:gd name="T25" fmla="*/ 285 h 871"/>
                <a:gd name="T26" fmla="*/ 207 w 323"/>
                <a:gd name="T27" fmla="*/ 306 h 871"/>
                <a:gd name="T28" fmla="*/ 222 w 323"/>
                <a:gd name="T29" fmla="*/ 350 h 871"/>
                <a:gd name="T30" fmla="*/ 225 w 323"/>
                <a:gd name="T31" fmla="*/ 397 h 871"/>
                <a:gd name="T32" fmla="*/ 208 w 323"/>
                <a:gd name="T33" fmla="*/ 433 h 871"/>
                <a:gd name="T34" fmla="*/ 246 w 323"/>
                <a:gd name="T35" fmla="*/ 613 h 871"/>
                <a:gd name="T36" fmla="*/ 259 w 323"/>
                <a:gd name="T37" fmla="*/ 761 h 871"/>
                <a:gd name="T38" fmla="*/ 260 w 323"/>
                <a:gd name="T39" fmla="*/ 802 h 871"/>
                <a:gd name="T40" fmla="*/ 319 w 323"/>
                <a:gd name="T41" fmla="*/ 836 h 871"/>
                <a:gd name="T42" fmla="*/ 322 w 323"/>
                <a:gd name="T43" fmla="*/ 844 h 871"/>
                <a:gd name="T44" fmla="*/ 265 w 323"/>
                <a:gd name="T45" fmla="*/ 850 h 871"/>
                <a:gd name="T46" fmla="*/ 225 w 323"/>
                <a:gd name="T47" fmla="*/ 844 h 871"/>
                <a:gd name="T48" fmla="*/ 194 w 323"/>
                <a:gd name="T49" fmla="*/ 838 h 871"/>
                <a:gd name="T50" fmla="*/ 190 w 323"/>
                <a:gd name="T51" fmla="*/ 812 h 871"/>
                <a:gd name="T52" fmla="*/ 184 w 323"/>
                <a:gd name="T53" fmla="*/ 774 h 871"/>
                <a:gd name="T54" fmla="*/ 184 w 323"/>
                <a:gd name="T55" fmla="*/ 729 h 871"/>
                <a:gd name="T56" fmla="*/ 174 w 323"/>
                <a:gd name="T57" fmla="*/ 647 h 871"/>
                <a:gd name="T58" fmla="*/ 140 w 323"/>
                <a:gd name="T59" fmla="*/ 535 h 871"/>
                <a:gd name="T60" fmla="*/ 110 w 323"/>
                <a:gd name="T61" fmla="*/ 582 h 871"/>
                <a:gd name="T62" fmla="*/ 96 w 323"/>
                <a:gd name="T63" fmla="*/ 640 h 871"/>
                <a:gd name="T64" fmla="*/ 103 w 323"/>
                <a:gd name="T65" fmla="*/ 738 h 871"/>
                <a:gd name="T66" fmla="*/ 98 w 323"/>
                <a:gd name="T67" fmla="*/ 784 h 871"/>
                <a:gd name="T68" fmla="*/ 96 w 323"/>
                <a:gd name="T69" fmla="*/ 822 h 871"/>
                <a:gd name="T70" fmla="*/ 105 w 323"/>
                <a:gd name="T71" fmla="*/ 854 h 871"/>
                <a:gd name="T72" fmla="*/ 103 w 323"/>
                <a:gd name="T73" fmla="*/ 864 h 871"/>
                <a:gd name="T74" fmla="*/ 57 w 323"/>
                <a:gd name="T75" fmla="*/ 865 h 871"/>
                <a:gd name="T76" fmla="*/ 50 w 323"/>
                <a:gd name="T77" fmla="*/ 849 h 871"/>
                <a:gd name="T78" fmla="*/ 39 w 323"/>
                <a:gd name="T79" fmla="*/ 788 h 871"/>
                <a:gd name="T80" fmla="*/ 32 w 323"/>
                <a:gd name="T81" fmla="*/ 691 h 871"/>
                <a:gd name="T82" fmla="*/ 35 w 323"/>
                <a:gd name="T83" fmla="*/ 650 h 871"/>
                <a:gd name="T84" fmla="*/ 25 w 323"/>
                <a:gd name="T85" fmla="*/ 551 h 871"/>
                <a:gd name="T86" fmla="*/ 26 w 323"/>
                <a:gd name="T87" fmla="*/ 466 h 871"/>
                <a:gd name="T88" fmla="*/ 12 w 323"/>
                <a:gd name="T89" fmla="*/ 436 h 871"/>
                <a:gd name="T90" fmla="*/ 24 w 323"/>
                <a:gd name="T91" fmla="*/ 366 h 871"/>
                <a:gd name="T92" fmla="*/ 28 w 323"/>
                <a:gd name="T93" fmla="*/ 338 h 871"/>
                <a:gd name="T94" fmla="*/ 22 w 323"/>
                <a:gd name="T95" fmla="*/ 298 h 871"/>
                <a:gd name="T96" fmla="*/ 5 w 323"/>
                <a:gd name="T97" fmla="*/ 216 h 871"/>
                <a:gd name="T98" fmla="*/ 6 w 323"/>
                <a:gd name="T99" fmla="*/ 170 h 871"/>
                <a:gd name="T100" fmla="*/ 34 w 323"/>
                <a:gd name="T101" fmla="*/ 137 h 871"/>
                <a:gd name="T102" fmla="*/ 68 w 323"/>
                <a:gd name="T103" fmla="*/ 124 h 871"/>
                <a:gd name="T104" fmla="*/ 81 w 323"/>
                <a:gd name="T105" fmla="*/ 111 h 871"/>
                <a:gd name="T106" fmla="*/ 83 w 323"/>
                <a:gd name="T107" fmla="*/ 105 h 871"/>
                <a:gd name="T108" fmla="*/ 77 w 323"/>
                <a:gd name="T109" fmla="*/ 87 h 871"/>
                <a:gd name="T110" fmla="*/ 66 w 323"/>
                <a:gd name="T111" fmla="*/ 69 h 871"/>
                <a:gd name="T112" fmla="*/ 69 w 323"/>
                <a:gd name="T113" fmla="*/ 62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3" h="871">
                  <a:moveTo>
                    <a:pt x="69" y="62"/>
                  </a:moveTo>
                  <a:cubicBezTo>
                    <a:pt x="69" y="60"/>
                    <a:pt x="67" y="32"/>
                    <a:pt x="69" y="27"/>
                  </a:cubicBezTo>
                  <a:cubicBezTo>
                    <a:pt x="72" y="22"/>
                    <a:pt x="77" y="18"/>
                    <a:pt x="77" y="18"/>
                  </a:cubicBezTo>
                  <a:cubicBezTo>
                    <a:pt x="77" y="18"/>
                    <a:pt x="81" y="11"/>
                    <a:pt x="84" y="9"/>
                  </a:cubicBezTo>
                  <a:cubicBezTo>
                    <a:pt x="88" y="7"/>
                    <a:pt x="100" y="0"/>
                    <a:pt x="113" y="1"/>
                  </a:cubicBezTo>
                  <a:cubicBezTo>
                    <a:pt x="125" y="2"/>
                    <a:pt x="145" y="9"/>
                    <a:pt x="146" y="13"/>
                  </a:cubicBezTo>
                  <a:cubicBezTo>
                    <a:pt x="148" y="18"/>
                    <a:pt x="154" y="33"/>
                    <a:pt x="153" y="38"/>
                  </a:cubicBezTo>
                  <a:cubicBezTo>
                    <a:pt x="152" y="43"/>
                    <a:pt x="150" y="58"/>
                    <a:pt x="150" y="58"/>
                  </a:cubicBezTo>
                  <a:cubicBezTo>
                    <a:pt x="150" y="58"/>
                    <a:pt x="152" y="56"/>
                    <a:pt x="153" y="60"/>
                  </a:cubicBezTo>
                  <a:cubicBezTo>
                    <a:pt x="155" y="64"/>
                    <a:pt x="153" y="72"/>
                    <a:pt x="152" y="75"/>
                  </a:cubicBezTo>
                  <a:cubicBezTo>
                    <a:pt x="152" y="77"/>
                    <a:pt x="151" y="80"/>
                    <a:pt x="149" y="83"/>
                  </a:cubicBezTo>
                  <a:cubicBezTo>
                    <a:pt x="148" y="85"/>
                    <a:pt x="145" y="85"/>
                    <a:pt x="145" y="85"/>
                  </a:cubicBezTo>
                  <a:cubicBezTo>
                    <a:pt x="145" y="85"/>
                    <a:pt x="144" y="97"/>
                    <a:pt x="143" y="101"/>
                  </a:cubicBezTo>
                  <a:cubicBezTo>
                    <a:pt x="141" y="105"/>
                    <a:pt x="140" y="107"/>
                    <a:pt x="140" y="107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41" y="113"/>
                    <a:pt x="147" y="122"/>
                    <a:pt x="151" y="125"/>
                  </a:cubicBezTo>
                  <a:cubicBezTo>
                    <a:pt x="155" y="127"/>
                    <a:pt x="159" y="129"/>
                    <a:pt x="159" y="130"/>
                  </a:cubicBezTo>
                  <a:cubicBezTo>
                    <a:pt x="159" y="132"/>
                    <a:pt x="163" y="134"/>
                    <a:pt x="163" y="134"/>
                  </a:cubicBezTo>
                  <a:cubicBezTo>
                    <a:pt x="163" y="134"/>
                    <a:pt x="200" y="145"/>
                    <a:pt x="208" y="147"/>
                  </a:cubicBezTo>
                  <a:cubicBezTo>
                    <a:pt x="215" y="149"/>
                    <a:pt x="219" y="152"/>
                    <a:pt x="219" y="152"/>
                  </a:cubicBezTo>
                  <a:cubicBezTo>
                    <a:pt x="219" y="152"/>
                    <a:pt x="223" y="170"/>
                    <a:pt x="223" y="176"/>
                  </a:cubicBezTo>
                  <a:cubicBezTo>
                    <a:pt x="223" y="182"/>
                    <a:pt x="223" y="182"/>
                    <a:pt x="225" y="187"/>
                  </a:cubicBezTo>
                  <a:cubicBezTo>
                    <a:pt x="227" y="191"/>
                    <a:pt x="228" y="193"/>
                    <a:pt x="228" y="196"/>
                  </a:cubicBezTo>
                  <a:cubicBezTo>
                    <a:pt x="228" y="198"/>
                    <a:pt x="228" y="202"/>
                    <a:pt x="229" y="207"/>
                  </a:cubicBezTo>
                  <a:cubicBezTo>
                    <a:pt x="230" y="213"/>
                    <a:pt x="237" y="261"/>
                    <a:pt x="240" y="268"/>
                  </a:cubicBezTo>
                  <a:cubicBezTo>
                    <a:pt x="242" y="275"/>
                    <a:pt x="241" y="282"/>
                    <a:pt x="241" y="285"/>
                  </a:cubicBezTo>
                  <a:cubicBezTo>
                    <a:pt x="241" y="288"/>
                    <a:pt x="239" y="294"/>
                    <a:pt x="233" y="298"/>
                  </a:cubicBezTo>
                  <a:cubicBezTo>
                    <a:pt x="227" y="301"/>
                    <a:pt x="207" y="306"/>
                    <a:pt x="207" y="306"/>
                  </a:cubicBezTo>
                  <a:cubicBezTo>
                    <a:pt x="207" y="306"/>
                    <a:pt x="217" y="333"/>
                    <a:pt x="218" y="338"/>
                  </a:cubicBezTo>
                  <a:cubicBezTo>
                    <a:pt x="219" y="343"/>
                    <a:pt x="223" y="348"/>
                    <a:pt x="222" y="350"/>
                  </a:cubicBezTo>
                  <a:cubicBezTo>
                    <a:pt x="221" y="351"/>
                    <a:pt x="220" y="354"/>
                    <a:pt x="220" y="354"/>
                  </a:cubicBezTo>
                  <a:cubicBezTo>
                    <a:pt x="220" y="354"/>
                    <a:pt x="220" y="384"/>
                    <a:pt x="225" y="397"/>
                  </a:cubicBezTo>
                  <a:cubicBezTo>
                    <a:pt x="230" y="410"/>
                    <a:pt x="234" y="417"/>
                    <a:pt x="233" y="419"/>
                  </a:cubicBezTo>
                  <a:cubicBezTo>
                    <a:pt x="232" y="421"/>
                    <a:pt x="208" y="433"/>
                    <a:pt x="208" y="433"/>
                  </a:cubicBezTo>
                  <a:cubicBezTo>
                    <a:pt x="208" y="433"/>
                    <a:pt x="232" y="514"/>
                    <a:pt x="233" y="521"/>
                  </a:cubicBezTo>
                  <a:cubicBezTo>
                    <a:pt x="234" y="528"/>
                    <a:pt x="246" y="609"/>
                    <a:pt x="246" y="613"/>
                  </a:cubicBezTo>
                  <a:cubicBezTo>
                    <a:pt x="246" y="616"/>
                    <a:pt x="255" y="707"/>
                    <a:pt x="253" y="724"/>
                  </a:cubicBezTo>
                  <a:cubicBezTo>
                    <a:pt x="251" y="741"/>
                    <a:pt x="256" y="749"/>
                    <a:pt x="259" y="761"/>
                  </a:cubicBezTo>
                  <a:cubicBezTo>
                    <a:pt x="263" y="773"/>
                    <a:pt x="266" y="782"/>
                    <a:pt x="265" y="785"/>
                  </a:cubicBezTo>
                  <a:cubicBezTo>
                    <a:pt x="263" y="787"/>
                    <a:pt x="260" y="802"/>
                    <a:pt x="260" y="802"/>
                  </a:cubicBezTo>
                  <a:cubicBezTo>
                    <a:pt x="260" y="802"/>
                    <a:pt x="283" y="824"/>
                    <a:pt x="292" y="828"/>
                  </a:cubicBezTo>
                  <a:cubicBezTo>
                    <a:pt x="301" y="832"/>
                    <a:pt x="318" y="834"/>
                    <a:pt x="319" y="836"/>
                  </a:cubicBezTo>
                  <a:cubicBezTo>
                    <a:pt x="321" y="837"/>
                    <a:pt x="322" y="839"/>
                    <a:pt x="322" y="840"/>
                  </a:cubicBezTo>
                  <a:cubicBezTo>
                    <a:pt x="322" y="840"/>
                    <a:pt x="323" y="843"/>
                    <a:pt x="322" y="844"/>
                  </a:cubicBezTo>
                  <a:cubicBezTo>
                    <a:pt x="322" y="846"/>
                    <a:pt x="314" y="849"/>
                    <a:pt x="310" y="850"/>
                  </a:cubicBezTo>
                  <a:cubicBezTo>
                    <a:pt x="305" y="851"/>
                    <a:pt x="288" y="855"/>
                    <a:pt x="265" y="850"/>
                  </a:cubicBezTo>
                  <a:cubicBezTo>
                    <a:pt x="241" y="844"/>
                    <a:pt x="237" y="840"/>
                    <a:pt x="236" y="840"/>
                  </a:cubicBezTo>
                  <a:cubicBezTo>
                    <a:pt x="235" y="840"/>
                    <a:pt x="226" y="844"/>
                    <a:pt x="225" y="844"/>
                  </a:cubicBezTo>
                  <a:cubicBezTo>
                    <a:pt x="224" y="843"/>
                    <a:pt x="202" y="841"/>
                    <a:pt x="198" y="840"/>
                  </a:cubicBezTo>
                  <a:cubicBezTo>
                    <a:pt x="195" y="840"/>
                    <a:pt x="194" y="840"/>
                    <a:pt x="194" y="838"/>
                  </a:cubicBezTo>
                  <a:cubicBezTo>
                    <a:pt x="194" y="836"/>
                    <a:pt x="194" y="827"/>
                    <a:pt x="194" y="827"/>
                  </a:cubicBezTo>
                  <a:cubicBezTo>
                    <a:pt x="194" y="827"/>
                    <a:pt x="190" y="816"/>
                    <a:pt x="190" y="812"/>
                  </a:cubicBezTo>
                  <a:cubicBezTo>
                    <a:pt x="191" y="808"/>
                    <a:pt x="192" y="800"/>
                    <a:pt x="192" y="800"/>
                  </a:cubicBezTo>
                  <a:cubicBezTo>
                    <a:pt x="192" y="800"/>
                    <a:pt x="183" y="778"/>
                    <a:pt x="184" y="774"/>
                  </a:cubicBezTo>
                  <a:cubicBezTo>
                    <a:pt x="185" y="769"/>
                    <a:pt x="188" y="754"/>
                    <a:pt x="188" y="754"/>
                  </a:cubicBezTo>
                  <a:cubicBezTo>
                    <a:pt x="184" y="729"/>
                    <a:pt x="184" y="729"/>
                    <a:pt x="184" y="729"/>
                  </a:cubicBezTo>
                  <a:cubicBezTo>
                    <a:pt x="184" y="729"/>
                    <a:pt x="183" y="687"/>
                    <a:pt x="181" y="676"/>
                  </a:cubicBezTo>
                  <a:cubicBezTo>
                    <a:pt x="179" y="664"/>
                    <a:pt x="179" y="654"/>
                    <a:pt x="174" y="647"/>
                  </a:cubicBezTo>
                  <a:cubicBezTo>
                    <a:pt x="169" y="640"/>
                    <a:pt x="165" y="632"/>
                    <a:pt x="161" y="620"/>
                  </a:cubicBezTo>
                  <a:cubicBezTo>
                    <a:pt x="158" y="608"/>
                    <a:pt x="147" y="556"/>
                    <a:pt x="140" y="535"/>
                  </a:cubicBezTo>
                  <a:cubicBezTo>
                    <a:pt x="133" y="514"/>
                    <a:pt x="130" y="509"/>
                    <a:pt x="130" y="509"/>
                  </a:cubicBezTo>
                  <a:cubicBezTo>
                    <a:pt x="130" y="509"/>
                    <a:pt x="111" y="568"/>
                    <a:pt x="110" y="582"/>
                  </a:cubicBezTo>
                  <a:cubicBezTo>
                    <a:pt x="109" y="597"/>
                    <a:pt x="98" y="605"/>
                    <a:pt x="97" y="612"/>
                  </a:cubicBezTo>
                  <a:cubicBezTo>
                    <a:pt x="96" y="619"/>
                    <a:pt x="98" y="629"/>
                    <a:pt x="96" y="640"/>
                  </a:cubicBezTo>
                  <a:cubicBezTo>
                    <a:pt x="95" y="651"/>
                    <a:pt x="92" y="674"/>
                    <a:pt x="92" y="674"/>
                  </a:cubicBezTo>
                  <a:cubicBezTo>
                    <a:pt x="92" y="674"/>
                    <a:pt x="100" y="730"/>
                    <a:pt x="103" y="738"/>
                  </a:cubicBezTo>
                  <a:cubicBezTo>
                    <a:pt x="105" y="747"/>
                    <a:pt x="108" y="751"/>
                    <a:pt x="104" y="762"/>
                  </a:cubicBezTo>
                  <a:cubicBezTo>
                    <a:pt x="100" y="773"/>
                    <a:pt x="96" y="779"/>
                    <a:pt x="98" y="784"/>
                  </a:cubicBezTo>
                  <a:cubicBezTo>
                    <a:pt x="100" y="790"/>
                    <a:pt x="102" y="798"/>
                    <a:pt x="103" y="805"/>
                  </a:cubicBezTo>
                  <a:cubicBezTo>
                    <a:pt x="103" y="812"/>
                    <a:pt x="96" y="822"/>
                    <a:pt x="96" y="822"/>
                  </a:cubicBezTo>
                  <a:cubicBezTo>
                    <a:pt x="96" y="822"/>
                    <a:pt x="99" y="833"/>
                    <a:pt x="100" y="837"/>
                  </a:cubicBezTo>
                  <a:cubicBezTo>
                    <a:pt x="102" y="841"/>
                    <a:pt x="106" y="850"/>
                    <a:pt x="105" y="854"/>
                  </a:cubicBezTo>
                  <a:cubicBezTo>
                    <a:pt x="104" y="858"/>
                    <a:pt x="104" y="859"/>
                    <a:pt x="104" y="859"/>
                  </a:cubicBezTo>
                  <a:cubicBezTo>
                    <a:pt x="104" y="860"/>
                    <a:pt x="104" y="862"/>
                    <a:pt x="103" y="864"/>
                  </a:cubicBezTo>
                  <a:cubicBezTo>
                    <a:pt x="102" y="866"/>
                    <a:pt x="93" y="870"/>
                    <a:pt x="84" y="870"/>
                  </a:cubicBezTo>
                  <a:cubicBezTo>
                    <a:pt x="74" y="871"/>
                    <a:pt x="62" y="869"/>
                    <a:pt x="57" y="865"/>
                  </a:cubicBezTo>
                  <a:cubicBezTo>
                    <a:pt x="52" y="862"/>
                    <a:pt x="52" y="861"/>
                    <a:pt x="52" y="860"/>
                  </a:cubicBezTo>
                  <a:cubicBezTo>
                    <a:pt x="52" y="859"/>
                    <a:pt x="50" y="853"/>
                    <a:pt x="50" y="849"/>
                  </a:cubicBezTo>
                  <a:cubicBezTo>
                    <a:pt x="50" y="845"/>
                    <a:pt x="52" y="826"/>
                    <a:pt x="52" y="826"/>
                  </a:cubicBezTo>
                  <a:cubicBezTo>
                    <a:pt x="52" y="826"/>
                    <a:pt x="40" y="802"/>
                    <a:pt x="39" y="788"/>
                  </a:cubicBezTo>
                  <a:cubicBezTo>
                    <a:pt x="37" y="775"/>
                    <a:pt x="38" y="759"/>
                    <a:pt x="39" y="753"/>
                  </a:cubicBezTo>
                  <a:cubicBezTo>
                    <a:pt x="40" y="746"/>
                    <a:pt x="32" y="709"/>
                    <a:pt x="32" y="691"/>
                  </a:cubicBezTo>
                  <a:cubicBezTo>
                    <a:pt x="32" y="673"/>
                    <a:pt x="33" y="670"/>
                    <a:pt x="34" y="664"/>
                  </a:cubicBezTo>
                  <a:cubicBezTo>
                    <a:pt x="35" y="657"/>
                    <a:pt x="35" y="650"/>
                    <a:pt x="35" y="650"/>
                  </a:cubicBezTo>
                  <a:cubicBezTo>
                    <a:pt x="34" y="628"/>
                    <a:pt x="34" y="628"/>
                    <a:pt x="34" y="628"/>
                  </a:cubicBezTo>
                  <a:cubicBezTo>
                    <a:pt x="34" y="628"/>
                    <a:pt x="26" y="563"/>
                    <a:pt x="25" y="551"/>
                  </a:cubicBezTo>
                  <a:cubicBezTo>
                    <a:pt x="24" y="540"/>
                    <a:pt x="20" y="541"/>
                    <a:pt x="23" y="524"/>
                  </a:cubicBezTo>
                  <a:cubicBezTo>
                    <a:pt x="25" y="508"/>
                    <a:pt x="26" y="478"/>
                    <a:pt x="26" y="466"/>
                  </a:cubicBezTo>
                  <a:cubicBezTo>
                    <a:pt x="25" y="455"/>
                    <a:pt x="26" y="437"/>
                    <a:pt x="26" y="437"/>
                  </a:cubicBezTo>
                  <a:cubicBezTo>
                    <a:pt x="26" y="437"/>
                    <a:pt x="20" y="440"/>
                    <a:pt x="12" y="436"/>
                  </a:cubicBezTo>
                  <a:cubicBezTo>
                    <a:pt x="4" y="432"/>
                    <a:pt x="2" y="432"/>
                    <a:pt x="2" y="432"/>
                  </a:cubicBezTo>
                  <a:cubicBezTo>
                    <a:pt x="2" y="432"/>
                    <a:pt x="23" y="372"/>
                    <a:pt x="24" y="366"/>
                  </a:cubicBezTo>
                  <a:cubicBezTo>
                    <a:pt x="25" y="360"/>
                    <a:pt x="32" y="342"/>
                    <a:pt x="32" y="342"/>
                  </a:cubicBezTo>
                  <a:cubicBezTo>
                    <a:pt x="32" y="342"/>
                    <a:pt x="27" y="341"/>
                    <a:pt x="28" y="338"/>
                  </a:cubicBezTo>
                  <a:cubicBezTo>
                    <a:pt x="28" y="336"/>
                    <a:pt x="30" y="311"/>
                    <a:pt x="30" y="311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2" y="298"/>
                    <a:pt x="13" y="258"/>
                    <a:pt x="11" y="244"/>
                  </a:cubicBezTo>
                  <a:cubicBezTo>
                    <a:pt x="9" y="230"/>
                    <a:pt x="7" y="226"/>
                    <a:pt x="5" y="216"/>
                  </a:cubicBezTo>
                  <a:cubicBezTo>
                    <a:pt x="3" y="207"/>
                    <a:pt x="3" y="190"/>
                    <a:pt x="4" y="184"/>
                  </a:cubicBezTo>
                  <a:cubicBezTo>
                    <a:pt x="5" y="178"/>
                    <a:pt x="7" y="176"/>
                    <a:pt x="6" y="170"/>
                  </a:cubicBezTo>
                  <a:cubicBezTo>
                    <a:pt x="5" y="164"/>
                    <a:pt x="0" y="153"/>
                    <a:pt x="4" y="149"/>
                  </a:cubicBezTo>
                  <a:cubicBezTo>
                    <a:pt x="8" y="145"/>
                    <a:pt x="30" y="139"/>
                    <a:pt x="34" y="137"/>
                  </a:cubicBezTo>
                  <a:cubicBezTo>
                    <a:pt x="38" y="135"/>
                    <a:pt x="58" y="129"/>
                    <a:pt x="62" y="128"/>
                  </a:cubicBezTo>
                  <a:cubicBezTo>
                    <a:pt x="66" y="126"/>
                    <a:pt x="67" y="128"/>
                    <a:pt x="68" y="124"/>
                  </a:cubicBezTo>
                  <a:cubicBezTo>
                    <a:pt x="68" y="121"/>
                    <a:pt x="70" y="119"/>
                    <a:pt x="72" y="117"/>
                  </a:cubicBezTo>
                  <a:cubicBezTo>
                    <a:pt x="74" y="116"/>
                    <a:pt x="80" y="113"/>
                    <a:pt x="81" y="111"/>
                  </a:cubicBezTo>
                  <a:cubicBezTo>
                    <a:pt x="82" y="109"/>
                    <a:pt x="83" y="108"/>
                    <a:pt x="83" y="108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3" y="105"/>
                    <a:pt x="78" y="100"/>
                    <a:pt x="78" y="94"/>
                  </a:cubicBezTo>
                  <a:cubicBezTo>
                    <a:pt x="77" y="88"/>
                    <a:pt x="77" y="87"/>
                    <a:pt x="77" y="87"/>
                  </a:cubicBezTo>
                  <a:cubicBezTo>
                    <a:pt x="77" y="87"/>
                    <a:pt x="74" y="88"/>
                    <a:pt x="71" y="86"/>
                  </a:cubicBezTo>
                  <a:cubicBezTo>
                    <a:pt x="68" y="83"/>
                    <a:pt x="67" y="75"/>
                    <a:pt x="66" y="69"/>
                  </a:cubicBezTo>
                  <a:cubicBezTo>
                    <a:pt x="65" y="63"/>
                    <a:pt x="66" y="62"/>
                    <a:pt x="67" y="61"/>
                  </a:cubicBezTo>
                  <a:cubicBezTo>
                    <a:pt x="67" y="60"/>
                    <a:pt x="69" y="62"/>
                    <a:pt x="69" y="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0"/>
            <p:cNvSpPr>
              <a:spLocks noEditPoints="1"/>
            </p:cNvSpPr>
            <p:nvPr/>
          </p:nvSpPr>
          <p:spPr bwMode="auto">
            <a:xfrm>
              <a:off x="4510088" y="2532063"/>
              <a:ext cx="141287" cy="184150"/>
            </a:xfrm>
            <a:custGeom>
              <a:avLst/>
              <a:gdLst>
                <a:gd name="T0" fmla="*/ 60 w 66"/>
                <a:gd name="T1" fmla="*/ 53 h 86"/>
                <a:gd name="T2" fmla="*/ 60 w 66"/>
                <a:gd name="T3" fmla="*/ 53 h 86"/>
                <a:gd name="T4" fmla="*/ 60 w 66"/>
                <a:gd name="T5" fmla="*/ 53 h 86"/>
                <a:gd name="T6" fmla="*/ 60 w 66"/>
                <a:gd name="T7" fmla="*/ 53 h 86"/>
                <a:gd name="T8" fmla="*/ 52 w 66"/>
                <a:gd name="T9" fmla="*/ 41 h 86"/>
                <a:gd name="T10" fmla="*/ 42 w 66"/>
                <a:gd name="T11" fmla="*/ 32 h 86"/>
                <a:gd name="T12" fmla="*/ 35 w 66"/>
                <a:gd name="T13" fmla="*/ 31 h 86"/>
                <a:gd name="T14" fmla="*/ 31 w 66"/>
                <a:gd name="T15" fmla="*/ 35 h 86"/>
                <a:gd name="T16" fmla="*/ 23 w 66"/>
                <a:gd name="T17" fmla="*/ 48 h 86"/>
                <a:gd name="T18" fmla="*/ 23 w 66"/>
                <a:gd name="T19" fmla="*/ 47 h 86"/>
                <a:gd name="T20" fmla="*/ 2 w 66"/>
                <a:gd name="T21" fmla="*/ 11 h 86"/>
                <a:gd name="T22" fmla="*/ 0 w 66"/>
                <a:gd name="T23" fmla="*/ 0 h 86"/>
                <a:gd name="T24" fmla="*/ 1 w 66"/>
                <a:gd name="T25" fmla="*/ 0 h 86"/>
                <a:gd name="T26" fmla="*/ 5 w 66"/>
                <a:gd name="T27" fmla="*/ 8 h 86"/>
                <a:gd name="T28" fmla="*/ 38 w 66"/>
                <a:gd name="T29" fmla="*/ 30 h 86"/>
                <a:gd name="T30" fmla="*/ 44 w 66"/>
                <a:gd name="T31" fmla="*/ 24 h 86"/>
                <a:gd name="T32" fmla="*/ 59 w 66"/>
                <a:gd name="T33" fmla="*/ 4 h 86"/>
                <a:gd name="T34" fmla="*/ 63 w 66"/>
                <a:gd name="T35" fmla="*/ 10 h 86"/>
                <a:gd name="T36" fmla="*/ 66 w 66"/>
                <a:gd name="T37" fmla="*/ 40 h 86"/>
                <a:gd name="T38" fmla="*/ 64 w 66"/>
                <a:gd name="T39" fmla="*/ 57 h 86"/>
                <a:gd name="T40" fmla="*/ 62 w 66"/>
                <a:gd name="T41" fmla="*/ 86 h 86"/>
                <a:gd name="T42" fmla="*/ 49 w 66"/>
                <a:gd name="T43" fmla="*/ 57 h 86"/>
                <a:gd name="T44" fmla="*/ 51 w 66"/>
                <a:gd name="T45" fmla="*/ 45 h 86"/>
                <a:gd name="T46" fmla="*/ 53 w 66"/>
                <a:gd name="T47" fmla="*/ 46 h 86"/>
                <a:gd name="T48" fmla="*/ 60 w 66"/>
                <a:gd name="T49" fmla="*/ 5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86">
                  <a:moveTo>
                    <a:pt x="60" y="53"/>
                  </a:moveTo>
                  <a:cubicBezTo>
                    <a:pt x="61" y="54"/>
                    <a:pt x="61" y="54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lose/>
                  <a:moveTo>
                    <a:pt x="60" y="53"/>
                  </a:moveTo>
                  <a:cubicBezTo>
                    <a:pt x="60" y="52"/>
                    <a:pt x="57" y="48"/>
                    <a:pt x="52" y="41"/>
                  </a:cubicBezTo>
                  <a:cubicBezTo>
                    <a:pt x="46" y="32"/>
                    <a:pt x="43" y="32"/>
                    <a:pt x="42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2" y="33"/>
                    <a:pt x="31" y="35"/>
                  </a:cubicBezTo>
                  <a:cubicBezTo>
                    <a:pt x="30" y="36"/>
                    <a:pt x="25" y="43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2" y="30"/>
                    <a:pt x="3" y="14"/>
                    <a:pt x="2" y="11"/>
                  </a:cubicBezTo>
                  <a:cubicBezTo>
                    <a:pt x="1" y="8"/>
                    <a:pt x="1" y="3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2"/>
                    <a:pt x="3" y="5"/>
                    <a:pt x="5" y="8"/>
                  </a:cubicBezTo>
                  <a:cubicBezTo>
                    <a:pt x="9" y="12"/>
                    <a:pt x="38" y="30"/>
                    <a:pt x="38" y="30"/>
                  </a:cubicBezTo>
                  <a:cubicBezTo>
                    <a:pt x="38" y="30"/>
                    <a:pt x="39" y="28"/>
                    <a:pt x="44" y="24"/>
                  </a:cubicBezTo>
                  <a:cubicBezTo>
                    <a:pt x="49" y="20"/>
                    <a:pt x="58" y="6"/>
                    <a:pt x="59" y="4"/>
                  </a:cubicBezTo>
                  <a:cubicBezTo>
                    <a:pt x="59" y="4"/>
                    <a:pt x="60" y="7"/>
                    <a:pt x="63" y="10"/>
                  </a:cubicBezTo>
                  <a:cubicBezTo>
                    <a:pt x="63" y="10"/>
                    <a:pt x="66" y="28"/>
                    <a:pt x="66" y="40"/>
                  </a:cubicBezTo>
                  <a:cubicBezTo>
                    <a:pt x="66" y="51"/>
                    <a:pt x="64" y="57"/>
                    <a:pt x="64" y="57"/>
                  </a:cubicBezTo>
                  <a:cubicBezTo>
                    <a:pt x="64" y="57"/>
                    <a:pt x="64" y="71"/>
                    <a:pt x="62" y="86"/>
                  </a:cubicBezTo>
                  <a:cubicBezTo>
                    <a:pt x="59" y="80"/>
                    <a:pt x="49" y="59"/>
                    <a:pt x="49" y="57"/>
                  </a:cubicBezTo>
                  <a:cubicBezTo>
                    <a:pt x="49" y="55"/>
                    <a:pt x="51" y="45"/>
                    <a:pt x="51" y="45"/>
                  </a:cubicBezTo>
                  <a:cubicBezTo>
                    <a:pt x="51" y="45"/>
                    <a:pt x="51" y="45"/>
                    <a:pt x="53" y="46"/>
                  </a:cubicBezTo>
                  <a:cubicBezTo>
                    <a:pt x="54" y="47"/>
                    <a:pt x="59" y="52"/>
                    <a:pt x="60" y="53"/>
                  </a:cubicBez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auto">
            <a:xfrm>
              <a:off x="4560888" y="2625725"/>
              <a:ext cx="25400" cy="55563"/>
            </a:xfrm>
            <a:custGeom>
              <a:avLst/>
              <a:gdLst>
                <a:gd name="T0" fmla="*/ 12 w 12"/>
                <a:gd name="T1" fmla="*/ 9 h 26"/>
                <a:gd name="T2" fmla="*/ 9 w 12"/>
                <a:gd name="T3" fmla="*/ 26 h 26"/>
                <a:gd name="T4" fmla="*/ 0 w 12"/>
                <a:gd name="T5" fmla="*/ 4 h 26"/>
                <a:gd name="T6" fmla="*/ 3 w 12"/>
                <a:gd name="T7" fmla="*/ 0 h 26"/>
                <a:gd name="T8" fmla="*/ 10 w 12"/>
                <a:gd name="T9" fmla="*/ 5 h 26"/>
                <a:gd name="T10" fmla="*/ 12 w 12"/>
                <a:gd name="T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6">
                  <a:moveTo>
                    <a:pt x="12" y="9"/>
                  </a:moveTo>
                  <a:cubicBezTo>
                    <a:pt x="12" y="9"/>
                    <a:pt x="10" y="19"/>
                    <a:pt x="9" y="26"/>
                  </a:cubicBezTo>
                  <a:cubicBezTo>
                    <a:pt x="6" y="17"/>
                    <a:pt x="2" y="9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8"/>
                    <a:pt x="12" y="9"/>
                  </a:cubicBez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4592638" y="3059113"/>
              <a:ext cx="79375" cy="66675"/>
            </a:xfrm>
            <a:custGeom>
              <a:avLst/>
              <a:gdLst>
                <a:gd name="T0" fmla="*/ 10 w 37"/>
                <a:gd name="T1" fmla="*/ 0 h 31"/>
                <a:gd name="T2" fmla="*/ 22 w 37"/>
                <a:gd name="T3" fmla="*/ 13 h 31"/>
                <a:gd name="T4" fmla="*/ 28 w 37"/>
                <a:gd name="T5" fmla="*/ 5 h 31"/>
                <a:gd name="T6" fmla="*/ 36 w 37"/>
                <a:gd name="T7" fmla="*/ 31 h 31"/>
                <a:gd name="T8" fmla="*/ 0 w 37"/>
                <a:gd name="T9" fmla="*/ 31 h 31"/>
                <a:gd name="T10" fmla="*/ 10 w 37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1">
                  <a:moveTo>
                    <a:pt x="10" y="0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37" y="30"/>
                    <a:pt x="36" y="31"/>
                  </a:cubicBezTo>
                  <a:cubicBezTo>
                    <a:pt x="35" y="31"/>
                    <a:pt x="0" y="31"/>
                    <a:pt x="0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4646613" y="2917825"/>
              <a:ext cx="46037" cy="65088"/>
            </a:xfrm>
            <a:custGeom>
              <a:avLst/>
              <a:gdLst>
                <a:gd name="T0" fmla="*/ 9 w 21"/>
                <a:gd name="T1" fmla="*/ 31 h 31"/>
                <a:gd name="T2" fmla="*/ 0 w 21"/>
                <a:gd name="T3" fmla="*/ 3 h 31"/>
                <a:gd name="T4" fmla="*/ 12 w 21"/>
                <a:gd name="T5" fmla="*/ 0 h 31"/>
                <a:gd name="T6" fmla="*/ 19 w 21"/>
                <a:gd name="T7" fmla="*/ 20 h 31"/>
                <a:gd name="T8" fmla="*/ 18 w 21"/>
                <a:gd name="T9" fmla="*/ 26 h 31"/>
                <a:gd name="T10" fmla="*/ 9 w 21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1">
                  <a:moveTo>
                    <a:pt x="9" y="31"/>
                  </a:moveTo>
                  <a:cubicBezTo>
                    <a:pt x="9" y="31"/>
                    <a:pt x="0" y="3"/>
                    <a:pt x="0" y="3"/>
                  </a:cubicBezTo>
                  <a:cubicBezTo>
                    <a:pt x="1" y="2"/>
                    <a:pt x="12" y="0"/>
                    <a:pt x="12" y="0"/>
                  </a:cubicBezTo>
                  <a:cubicBezTo>
                    <a:pt x="13" y="0"/>
                    <a:pt x="18" y="16"/>
                    <a:pt x="19" y="20"/>
                  </a:cubicBezTo>
                  <a:cubicBezTo>
                    <a:pt x="19" y="24"/>
                    <a:pt x="21" y="25"/>
                    <a:pt x="18" y="26"/>
                  </a:cubicBezTo>
                  <a:cubicBezTo>
                    <a:pt x="16" y="27"/>
                    <a:pt x="9" y="31"/>
                    <a:pt x="9" y="31"/>
                  </a:cubicBez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4557713" y="2825750"/>
              <a:ext cx="25400" cy="80963"/>
            </a:xfrm>
            <a:custGeom>
              <a:avLst/>
              <a:gdLst>
                <a:gd name="T0" fmla="*/ 11 w 12"/>
                <a:gd name="T1" fmla="*/ 16 h 38"/>
                <a:gd name="T2" fmla="*/ 11 w 12"/>
                <a:gd name="T3" fmla="*/ 37 h 38"/>
                <a:gd name="T4" fmla="*/ 1 w 12"/>
                <a:gd name="T5" fmla="*/ 31 h 38"/>
                <a:gd name="T6" fmla="*/ 2 w 12"/>
                <a:gd name="T7" fmla="*/ 9 h 38"/>
                <a:gd name="T8" fmla="*/ 1 w 12"/>
                <a:gd name="T9" fmla="*/ 0 h 38"/>
                <a:gd name="T10" fmla="*/ 8 w 12"/>
                <a:gd name="T11" fmla="*/ 1 h 38"/>
                <a:gd name="T12" fmla="*/ 11 w 12"/>
                <a:gd name="T13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8">
                  <a:moveTo>
                    <a:pt x="11" y="16"/>
                  </a:moveTo>
                  <a:cubicBezTo>
                    <a:pt x="12" y="27"/>
                    <a:pt x="12" y="38"/>
                    <a:pt x="11" y="37"/>
                  </a:cubicBezTo>
                  <a:cubicBezTo>
                    <a:pt x="9" y="37"/>
                    <a:pt x="0" y="33"/>
                    <a:pt x="1" y="31"/>
                  </a:cubicBezTo>
                  <a:cubicBezTo>
                    <a:pt x="1" y="29"/>
                    <a:pt x="2" y="13"/>
                    <a:pt x="2" y="9"/>
                  </a:cubicBezTo>
                  <a:cubicBezTo>
                    <a:pt x="2" y="5"/>
                    <a:pt x="1" y="0"/>
                    <a:pt x="1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10" y="4"/>
                    <a:pt x="11" y="16"/>
                  </a:cubicBezTo>
                  <a:close/>
                </a:path>
              </a:pathLst>
            </a:custGeom>
            <a:solidFill>
              <a:srgbClr val="E3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98357" y="1277281"/>
            <a:ext cx="2988179" cy="827425"/>
            <a:chOff x="854241" y="1277281"/>
            <a:chExt cx="2988179" cy="827425"/>
          </a:xfrm>
        </p:grpSpPr>
        <p:sp>
          <p:nvSpPr>
            <p:cNvPr id="14" name="Oval 13"/>
            <p:cNvSpPr/>
            <p:nvPr/>
          </p:nvSpPr>
          <p:spPr>
            <a:xfrm>
              <a:off x="3110900" y="1373186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4241" y="1277281"/>
              <a:ext cx="21065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Hans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IdentifyListener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8357" y="2980183"/>
            <a:ext cx="2988179" cy="827425"/>
            <a:chOff x="854241" y="2980183"/>
            <a:chExt cx="2988179" cy="827425"/>
          </a:xfrm>
        </p:grpSpPr>
        <p:sp>
          <p:nvSpPr>
            <p:cNvPr id="15" name="Oval 14"/>
            <p:cNvSpPr/>
            <p:nvPr/>
          </p:nvSpPr>
          <p:spPr>
            <a:xfrm>
              <a:off x="3110900" y="3076088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4241" y="2980183"/>
              <a:ext cx="21065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>
                  <a:solidFill>
                    <a:schemeClr val="bg1"/>
                  </a:solidFill>
                </a:rPr>
                <a:t>identifyWith</a:t>
              </a:r>
              <a:r>
                <a:rPr lang="en-US" altLang="zh-CN">
                  <a:solidFill>
                    <a:schemeClr val="bg1"/>
                  </a:solidFill>
                </a:rPr>
                <a:t>(point)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8357" y="4672703"/>
            <a:ext cx="2988179" cy="827425"/>
            <a:chOff x="854241" y="4672703"/>
            <a:chExt cx="2988179" cy="827425"/>
          </a:xfrm>
        </p:grpSpPr>
        <p:sp>
          <p:nvSpPr>
            <p:cNvPr id="16" name="Oval 15"/>
            <p:cNvSpPr/>
            <p:nvPr/>
          </p:nvSpPr>
          <p:spPr>
            <a:xfrm>
              <a:off x="3110900" y="4768608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4241" y="4672703"/>
              <a:ext cx="2072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>
                  <a:solidFill>
                    <a:schemeClr val="bg1"/>
                  </a:solidFill>
                  <a:effectLst/>
                </a:rPr>
                <a:t>identifyTasks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51414" y="1277281"/>
            <a:ext cx="2842229" cy="827425"/>
            <a:chOff x="8407298" y="1277281"/>
            <a:chExt cx="2842229" cy="827425"/>
          </a:xfrm>
        </p:grpSpPr>
        <p:sp>
          <p:nvSpPr>
            <p:cNvPr id="17" name="Oval 16"/>
            <p:cNvSpPr/>
            <p:nvPr/>
          </p:nvSpPr>
          <p:spPr>
            <a:xfrm>
              <a:off x="8407298" y="1373186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65611" y="1277281"/>
              <a:ext cx="19839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ffectLst/>
                </a:rPr>
                <a:t>showResultsForLocation</a:t>
              </a: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1414" y="2980183"/>
            <a:ext cx="2842229" cy="827425"/>
            <a:chOff x="8407298" y="2980183"/>
            <a:chExt cx="2842229" cy="827425"/>
          </a:xfrm>
        </p:grpSpPr>
        <p:sp>
          <p:nvSpPr>
            <p:cNvPr id="18" name="Oval 17"/>
            <p:cNvSpPr/>
            <p:nvPr/>
          </p:nvSpPr>
          <p:spPr>
            <a:xfrm>
              <a:off x="8407298" y="3076088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265610" y="2980183"/>
              <a:ext cx="19839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ffectLst/>
                </a:rPr>
                <a:t>sortedAttributes</a:t>
              </a:r>
            </a:p>
            <a:p>
              <a:r>
                <a:rPr lang="en-US" altLang="zh-CN">
                  <a:solidFill>
                    <a:schemeClr val="bg1"/>
                  </a:solidFill>
                  <a:effectLst/>
                </a:rPr>
                <a:t>getEssentialKeys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51414" y="4672703"/>
            <a:ext cx="2842230" cy="923330"/>
            <a:chOff x="8407298" y="4672703"/>
            <a:chExt cx="2842230" cy="923330"/>
          </a:xfrm>
        </p:grpSpPr>
        <p:sp>
          <p:nvSpPr>
            <p:cNvPr id="19" name="Oval 18"/>
            <p:cNvSpPr/>
            <p:nvPr/>
          </p:nvSpPr>
          <p:spPr>
            <a:xfrm>
              <a:off x="8407298" y="4768608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31228" y="4672703"/>
              <a:ext cx="20183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ffectLst/>
                </a:rPr>
                <a:t>configHightlighGeo</a:t>
              </a:r>
              <a:endParaRPr lang="en-US" altLang="zh-CN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>
                  <a:solidFill>
                    <a:schemeClr val="bg1"/>
                  </a:solidFill>
                  <a:effectLst/>
                </a:rPr>
                <a:t>configIdentifyAction</a:t>
              </a:r>
              <a:endPara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34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10352" y="1132766"/>
            <a:ext cx="9171297" cy="4592469"/>
            <a:chOff x="1624082" y="982643"/>
            <a:chExt cx="9171297" cy="45924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35" name="Group 34"/>
            <p:cNvGrpSpPr/>
            <p:nvPr/>
          </p:nvGrpSpPr>
          <p:grpSpPr>
            <a:xfrm>
              <a:off x="1624082" y="982643"/>
              <a:ext cx="2129053" cy="4592469"/>
              <a:chOff x="1514900" y="1491016"/>
              <a:chExt cx="1760563" cy="37701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14900" y="1491016"/>
                <a:ext cx="1760563" cy="3770193"/>
                <a:chOff x="1856094" y="1579726"/>
                <a:chExt cx="1760563" cy="377019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856094" y="2265526"/>
                  <a:ext cx="1760561" cy="1045123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050574" y="1579726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spc="-3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  <p:sp>
              <p:nvSpPr>
                <p:cNvPr id="5" name="Right Triangle 4"/>
                <p:cNvSpPr/>
                <p:nvPr/>
              </p:nvSpPr>
              <p:spPr>
                <a:xfrm>
                  <a:off x="1856094" y="2265526"/>
                  <a:ext cx="1760561" cy="1249052"/>
                </a:xfrm>
                <a:prstGeom prst="rt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856095" y="2265526"/>
                  <a:ext cx="1760562" cy="3084393"/>
                  <a:chOff x="1856095" y="2265526"/>
                  <a:chExt cx="1760562" cy="3084393"/>
                </a:xfr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856096" y="3514578"/>
                    <a:ext cx="1760561" cy="18353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Hans" altLang="en-US" sz="2000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多图层直接查询</a:t>
                    </a:r>
                    <a:r>
                      <a:rPr lang="en-US" altLang="zh-CN" sz="2000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. </a:t>
                    </a:r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" name="Right Triangle 2"/>
                  <p:cNvSpPr/>
                  <p:nvPr/>
                </p:nvSpPr>
                <p:spPr>
                  <a:xfrm flipH="1">
                    <a:off x="1856095" y="2265526"/>
                    <a:ext cx="1760561" cy="1249052"/>
                  </a:xfrm>
                  <a:prstGeom prst="rtTriangle">
                    <a:avLst/>
                  </a:prstGeom>
                  <a:grpFill/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sp>
            <p:nvSpPr>
              <p:cNvPr id="31" name="Rectangle 30"/>
              <p:cNvSpPr/>
              <p:nvPr/>
            </p:nvSpPr>
            <p:spPr>
              <a:xfrm>
                <a:off x="1709380" y="3275740"/>
                <a:ext cx="1371600" cy="32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1497" y="982643"/>
              <a:ext cx="2129053" cy="4592469"/>
              <a:chOff x="3898709" y="1491016"/>
              <a:chExt cx="1760563" cy="37701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98709" y="1491016"/>
                <a:ext cx="1760563" cy="3770193"/>
                <a:chOff x="1856094" y="1579726"/>
                <a:chExt cx="1760563" cy="3770193"/>
              </a:xfr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856094" y="2265526"/>
                  <a:ext cx="1760561" cy="10451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050574" y="1579726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spc="-3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02</a:t>
                  </a:r>
                  <a:endParaRPr lang="en-US" sz="44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" name="Right Triangle 12"/>
                <p:cNvSpPr/>
                <p:nvPr/>
              </p:nvSpPr>
              <p:spPr>
                <a:xfrm>
                  <a:off x="1856094" y="2265526"/>
                  <a:ext cx="1760561" cy="1249052"/>
                </a:xfrm>
                <a:prstGeom prst="rt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856095" y="2265526"/>
                  <a:ext cx="1760562" cy="3084393"/>
                  <a:chOff x="1856095" y="2265526"/>
                  <a:chExt cx="1760562" cy="3084393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856096" y="3514578"/>
                    <a:ext cx="1760561" cy="18353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Hans" altLang="en-US" sz="2000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代码可读性</a:t>
                    </a:r>
                    <a:r>
                      <a:rPr lang="en-US" altLang="zh-CN" sz="2000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. </a:t>
                    </a:r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6" name="Right Triangle 15"/>
                  <p:cNvSpPr/>
                  <p:nvPr/>
                </p:nvSpPr>
                <p:spPr>
                  <a:xfrm flipH="1">
                    <a:off x="1856095" y="2265526"/>
                    <a:ext cx="1760561" cy="1249052"/>
                  </a:xfrm>
                  <a:prstGeom prst="rtTriangle">
                    <a:avLst/>
                  </a:prstGeom>
                  <a:grpFill/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4093189" y="3275740"/>
                <a:ext cx="1371600" cy="32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18911" y="982643"/>
              <a:ext cx="2129054" cy="4592469"/>
              <a:chOff x="6282518" y="1491016"/>
              <a:chExt cx="1760564" cy="37701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282518" y="1491016"/>
                <a:ext cx="1760564" cy="3770193"/>
                <a:chOff x="1856094" y="1579726"/>
                <a:chExt cx="1760564" cy="3770193"/>
              </a:xfr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856094" y="2265526"/>
                  <a:ext cx="1760561" cy="10451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050574" y="1579726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spc="-300" dirty="0">
                      <a:solidFill>
                        <a:schemeClr val="accent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03</a:t>
                  </a:r>
                  <a:endParaRPr lang="en-US" sz="4400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0" name="Right Triangle 19"/>
                <p:cNvSpPr/>
                <p:nvPr/>
              </p:nvSpPr>
              <p:spPr>
                <a:xfrm>
                  <a:off x="1856094" y="2265526"/>
                  <a:ext cx="1760561" cy="1249052"/>
                </a:xfrm>
                <a:prstGeom prst="rtTriangl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1856095" y="2265526"/>
                  <a:ext cx="1760563" cy="3084393"/>
                  <a:chOff x="1856095" y="2265526"/>
                  <a:chExt cx="1760563" cy="3084393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856097" y="3514578"/>
                    <a:ext cx="1760561" cy="18353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Hans" altLang="en-US" sz="2000"/>
                      <a:t>数据结构优化</a:t>
                    </a:r>
                    <a:endParaRPr lang="en-US" altLang="zh-CN" sz="2000"/>
                  </a:p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3" name="Right Triangle 22"/>
                  <p:cNvSpPr/>
                  <p:nvPr/>
                </p:nvSpPr>
                <p:spPr>
                  <a:xfrm flipH="1">
                    <a:off x="1856095" y="2265526"/>
                    <a:ext cx="1760561" cy="1249052"/>
                  </a:xfrm>
                  <a:prstGeom prst="rtTriangle">
                    <a:avLst/>
                  </a:prstGeom>
                  <a:grpFill/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sp>
            <p:nvSpPr>
              <p:cNvPr id="33" name="Rectangle 32"/>
              <p:cNvSpPr/>
              <p:nvPr/>
            </p:nvSpPr>
            <p:spPr>
              <a:xfrm>
                <a:off x="6476997" y="3275740"/>
                <a:ext cx="1371600" cy="32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endPara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666326" y="982643"/>
              <a:ext cx="2129053" cy="4592469"/>
              <a:chOff x="8666326" y="1491016"/>
              <a:chExt cx="1760563" cy="377019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8666326" y="1491016"/>
                <a:ext cx="1760563" cy="3770193"/>
                <a:chOff x="1856094" y="1579726"/>
                <a:chExt cx="1760563" cy="3770193"/>
              </a:xfr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856094" y="2265526"/>
                  <a:ext cx="1760561" cy="10451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050574" y="1579726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spc="-300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04</a:t>
                  </a:r>
                  <a:endParaRPr lang="en-US" sz="4400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7" name="Right Triangle 26"/>
                <p:cNvSpPr/>
                <p:nvPr/>
              </p:nvSpPr>
              <p:spPr>
                <a:xfrm>
                  <a:off x="1856094" y="2265526"/>
                  <a:ext cx="1760561" cy="1249052"/>
                </a:xfrm>
                <a:prstGeom prst="rtTriangl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56095" y="2265526"/>
                  <a:ext cx="1760562" cy="3084393"/>
                  <a:chOff x="1856095" y="2265526"/>
                  <a:chExt cx="1760562" cy="3084393"/>
                </a:xfrm>
                <a:grpFill/>
                <a:effectLst>
                  <a:reflection blurRad="6350" stA="52000" endA="300" endPos="35000" dir="5400000" sy="-100000" algn="bl" rotWithShape="0"/>
                </a:effectLst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1856096" y="3514578"/>
                    <a:ext cx="1760561" cy="18353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Hans" altLang="en-US" sz="2000" kern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性能优化</a:t>
                    </a:r>
                    <a:endParaRPr lang="en-US" altLang="zh-CN" sz="2000" kern="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Right Triangle 29"/>
                  <p:cNvSpPr/>
                  <p:nvPr/>
                </p:nvSpPr>
                <p:spPr>
                  <a:xfrm flipH="1">
                    <a:off x="1856095" y="2265526"/>
                    <a:ext cx="1760561" cy="1249052"/>
                  </a:xfrm>
                  <a:prstGeom prst="rtTriangle">
                    <a:avLst/>
                  </a:prstGeom>
                  <a:grpFill/>
                  <a:ln>
                    <a:noFill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sp>
            <p:nvSpPr>
              <p:cNvPr id="34" name="Rectangle 33"/>
              <p:cNvSpPr/>
              <p:nvPr/>
            </p:nvSpPr>
            <p:spPr>
              <a:xfrm>
                <a:off x="8860806" y="3275740"/>
                <a:ext cx="1371600" cy="32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endParaRPr lang="en-US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80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on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216</Words>
  <Application>Microsoft Macintosh PowerPoint</Application>
  <PresentationFormat>宽屏</PresentationFormat>
  <Paragraphs>86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Open Sans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Microsoft Office 用户</cp:lastModifiedBy>
  <cp:revision>60</cp:revision>
  <dcterms:created xsi:type="dcterms:W3CDTF">2015-11-15T15:46:56Z</dcterms:created>
  <dcterms:modified xsi:type="dcterms:W3CDTF">2018-06-01T10:32:40Z</dcterms:modified>
</cp:coreProperties>
</file>