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841" r:id="rId2"/>
    <p:sldId id="404" r:id="rId3"/>
    <p:sldId id="880" r:id="rId4"/>
    <p:sldId id="845" r:id="rId5"/>
    <p:sldId id="879" r:id="rId6"/>
    <p:sldId id="846" r:id="rId7"/>
    <p:sldId id="847" r:id="rId8"/>
    <p:sldId id="852" r:id="rId9"/>
    <p:sldId id="848" r:id="rId10"/>
    <p:sldId id="851" r:id="rId11"/>
    <p:sldId id="850" r:id="rId12"/>
    <p:sldId id="881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0" autoAdjust="0"/>
  </p:normalViewPr>
  <p:slideViewPr>
    <p:cSldViewPr>
      <p:cViewPr varScale="1">
        <p:scale>
          <a:sx n="109" d="100"/>
          <a:sy n="109" d="100"/>
        </p:scale>
        <p:origin x="11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7376BBEE-B5F2-4D22-B700-1448F4B740DC}" type="datetime1">
              <a:rPr lang="zh-CN" altLang="en-US"/>
              <a:pPr>
                <a:defRPr/>
              </a:pPr>
              <a:t>2017/9/4</a:t>
            </a:fld>
            <a:endParaRPr lang="zh-CN" altLang="en-US" sz="1200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3891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77A4946E-DFE1-4FFE-82EC-50A1612D3BC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9960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76BBEE-B5F2-4D22-B700-1448F4B740DC}" type="datetime1">
              <a:rPr lang="zh-CN" altLang="en-US" smtClean="0"/>
              <a:pPr>
                <a:defRPr/>
              </a:pPr>
              <a:t>2017/9/4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A4946E-DFE1-4FFE-82EC-50A1612D3BC1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5467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76BBEE-B5F2-4D22-B700-1448F4B740DC}" type="datetime1">
              <a:rPr lang="zh-CN" altLang="en-US" smtClean="0"/>
              <a:pPr>
                <a:defRPr/>
              </a:pPr>
              <a:t>2017/9/4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A4946E-DFE1-4FFE-82EC-50A1612D3BC1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5119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76BBEE-B5F2-4D22-B700-1448F4B740DC}" type="datetime1">
              <a:rPr lang="zh-CN" altLang="en-US" smtClean="0"/>
              <a:pPr>
                <a:defRPr/>
              </a:pPr>
              <a:t>2017/9/4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A4946E-DFE1-4FFE-82EC-50A1612D3BC1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9840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1892230"/>
      </p:ext>
    </p:extLst>
  </p:cSld>
  <p:clrMapOvr>
    <a:masterClrMapping/>
  </p:clrMapOvr>
  <p:transition spd="med" advClick="0" advTm="1000"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7304101"/>
      </p:ext>
    </p:extLst>
  </p:cSld>
  <p:clrMapOvr>
    <a:masterClrMapping/>
  </p:clrMapOvr>
  <p:transition spd="med" advClick="0" advTm="1000"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6935947"/>
      </p:ext>
    </p:extLst>
  </p:cSld>
  <p:clrMapOvr>
    <a:masterClrMapping/>
  </p:clrMapOvr>
  <p:transition spd="med" advClick="0" advTm="1000"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9252299"/>
      </p:ext>
    </p:extLst>
  </p:cSld>
  <p:clrMapOvr>
    <a:masterClrMapping/>
  </p:clrMapOvr>
  <p:transition spd="med" advClick="0" advTm="1000"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2541331"/>
      </p:ext>
    </p:extLst>
  </p:cSld>
  <p:clrMapOvr>
    <a:masterClrMapping/>
  </p:clrMapOvr>
  <p:transition spd="med" advClick="0" advTm="1000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4721444"/>
      </p:ext>
    </p:extLst>
  </p:cSld>
  <p:clrMapOvr>
    <a:masterClrMapping/>
  </p:clrMapOvr>
  <p:transition spd="med" advClick="0" advTm="1000"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4006646"/>
      </p:ext>
    </p:extLst>
  </p:cSld>
  <p:clrMapOvr>
    <a:masterClrMapping/>
  </p:clrMapOvr>
  <p:transition spd="med" advClick="0" advTm="1000"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2545533"/>
      </p:ext>
    </p:extLst>
  </p:cSld>
  <p:clrMapOvr>
    <a:masterClrMapping/>
  </p:clrMapOvr>
  <p:transition spd="med" advClick="0" advTm="1000"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4180571"/>
      </p:ext>
    </p:extLst>
  </p:cSld>
  <p:clrMapOvr>
    <a:masterClrMapping/>
  </p:clrMapOvr>
  <p:transition spd="med" advClick="0" advTm="1000"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928944"/>
      </p:ext>
    </p:extLst>
  </p:cSld>
  <p:clrMapOvr>
    <a:masterClrMapping/>
  </p:clrMapOvr>
  <p:transition spd="med" advClick="0" advTm="1000"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5152083"/>
      </p:ext>
    </p:extLst>
  </p:cSld>
  <p:clrMapOvr>
    <a:masterClrMapping/>
  </p:clrMapOvr>
  <p:transition spd="med" advClick="0" advTm="1000"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8376657"/>
      </p:ext>
    </p:extLst>
  </p:cSld>
  <p:clrMapOvr>
    <a:masterClrMapping/>
  </p:clrMapOvr>
  <p:transition spd="med" advClick="0" advTm="1000"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 shadeToTitle="1">
        <a:gradFill rotWithShape="1">
          <a:gsLst>
            <a:gs pos="0">
              <a:srgbClr val="5F5F5F"/>
            </a:gs>
            <a:gs pos="100000">
              <a:srgbClr val="004FD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Click="0" advTm="1000">
    <p:pull dir="lu"/>
  </p:transition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esium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燕尾形箭头 33"/>
          <p:cNvSpPr>
            <a:spLocks noChangeArrowheads="1"/>
          </p:cNvSpPr>
          <p:nvPr/>
        </p:nvSpPr>
        <p:spPr bwMode="auto">
          <a:xfrm rot="-5400000">
            <a:off x="4402932" y="2799556"/>
            <a:ext cx="336550" cy="779463"/>
          </a:xfrm>
          <a:prstGeom prst="notchedRightArrow">
            <a:avLst>
              <a:gd name="adj1" fmla="val 67269"/>
              <a:gd name="adj2" fmla="val 73981"/>
            </a:avLst>
          </a:prstGeom>
          <a:solidFill>
            <a:srgbClr val="A5A5A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燕尾形箭头 34"/>
          <p:cNvSpPr>
            <a:spLocks noChangeArrowheads="1"/>
          </p:cNvSpPr>
          <p:nvPr/>
        </p:nvSpPr>
        <p:spPr bwMode="auto">
          <a:xfrm rot="-5400000">
            <a:off x="4402932" y="3021806"/>
            <a:ext cx="336550" cy="779463"/>
          </a:xfrm>
          <a:prstGeom prst="notchedRightArrow">
            <a:avLst>
              <a:gd name="adj1" fmla="val 67269"/>
              <a:gd name="adj2" fmla="val 73981"/>
            </a:avLst>
          </a:prstGeom>
          <a:solidFill>
            <a:srgbClr val="A5A5A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8" name="副标题 2"/>
          <p:cNvSpPr>
            <a:spLocks noChangeArrowheads="1"/>
          </p:cNvSpPr>
          <p:nvPr/>
        </p:nvSpPr>
        <p:spPr bwMode="auto">
          <a:xfrm>
            <a:off x="7724775" y="1206500"/>
            <a:ext cx="62880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 fontAlgn="ctr">
              <a:spcAft>
                <a:spcPts val="400"/>
              </a:spcAft>
              <a:buSzPct val="70000"/>
            </a:pPr>
            <a:r>
              <a:rPr lang="en-US" altLang="zh-CN" sz="115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LOGO</a:t>
            </a:r>
            <a:endParaRPr lang="zh-CN" altLang="en-US" sz="11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3079" name="副标题 2"/>
          <p:cNvSpPr>
            <a:spLocks noChangeArrowheads="1"/>
          </p:cNvSpPr>
          <p:nvPr/>
        </p:nvSpPr>
        <p:spPr bwMode="auto">
          <a:xfrm>
            <a:off x="-6503988" y="1473200"/>
            <a:ext cx="62880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 fontAlgn="ctr">
              <a:spcAft>
                <a:spcPts val="400"/>
              </a:spcAft>
              <a:buSzPct val="70000"/>
            </a:pPr>
            <a:r>
              <a:rPr lang="en-US" altLang="zh-CN" sz="115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LOGO</a:t>
            </a:r>
            <a:endParaRPr lang="zh-CN" altLang="en-US" sz="11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3080" name="Title 1"/>
          <p:cNvSpPr>
            <a:spLocks noChangeArrowheads="1"/>
          </p:cNvSpPr>
          <p:nvPr/>
        </p:nvSpPr>
        <p:spPr bwMode="auto">
          <a:xfrm>
            <a:off x="2771775" y="2427288"/>
            <a:ext cx="37449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54499C93-2D24-4EC1-9EDE-D456B921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9784" y="1396094"/>
            <a:ext cx="4953000" cy="1333500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cover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五边形 1"/>
          <p:cNvSpPr>
            <a:spLocks noChangeArrowheads="1"/>
          </p:cNvSpPr>
          <p:nvPr/>
        </p:nvSpPr>
        <p:spPr bwMode="auto">
          <a:xfrm>
            <a:off x="0" y="339725"/>
            <a:ext cx="2483826" cy="360363"/>
          </a:xfrm>
          <a:prstGeom prst="homePlate">
            <a:avLst>
              <a:gd name="adj" fmla="val 21233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3" name="标题 1"/>
          <p:cNvSpPr>
            <a:spLocks noChangeArrowheads="1"/>
          </p:cNvSpPr>
          <p:nvPr/>
        </p:nvSpPr>
        <p:spPr bwMode="auto">
          <a:xfrm>
            <a:off x="0" y="303213"/>
            <a:ext cx="2863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添加天地图图层</a:t>
            </a:r>
          </a:p>
        </p:txBody>
      </p:sp>
      <p:sp>
        <p:nvSpPr>
          <p:cNvPr id="10244" name="燕尾形 3"/>
          <p:cNvSpPr>
            <a:spLocks noChangeArrowheads="1"/>
          </p:cNvSpPr>
          <p:nvPr/>
        </p:nvSpPr>
        <p:spPr bwMode="auto">
          <a:xfrm>
            <a:off x="2467878" y="351081"/>
            <a:ext cx="292100" cy="342558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245" name="燕尾形 4"/>
          <p:cNvSpPr>
            <a:spLocks noChangeArrowheads="1"/>
          </p:cNvSpPr>
          <p:nvPr/>
        </p:nvSpPr>
        <p:spPr bwMode="auto">
          <a:xfrm>
            <a:off x="2683778" y="351081"/>
            <a:ext cx="292100" cy="342558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F163DF-1BCD-46DD-8CD8-4C6DB6AC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534"/>
            <a:ext cx="9144000" cy="9621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A278A6-37D9-4BBA-8FCC-C72B755A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8151"/>
            <a:ext cx="9144000" cy="2657819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五边形 1"/>
          <p:cNvSpPr>
            <a:spLocks noChangeArrowheads="1"/>
          </p:cNvSpPr>
          <p:nvPr/>
        </p:nvSpPr>
        <p:spPr bwMode="auto">
          <a:xfrm>
            <a:off x="0" y="339725"/>
            <a:ext cx="2627838" cy="360363"/>
          </a:xfrm>
          <a:prstGeom prst="homePlate">
            <a:avLst>
              <a:gd name="adj" fmla="val 21233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7" name="标题 1"/>
          <p:cNvSpPr>
            <a:spLocks noChangeArrowheads="1"/>
          </p:cNvSpPr>
          <p:nvPr/>
        </p:nvSpPr>
        <p:spPr bwMode="auto">
          <a:xfrm>
            <a:off x="-6306" y="303213"/>
            <a:ext cx="287015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Cesium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鼠标事件</a:t>
            </a:r>
          </a:p>
        </p:txBody>
      </p:sp>
      <p:sp>
        <p:nvSpPr>
          <p:cNvPr id="11268" name="燕尾形 3"/>
          <p:cNvSpPr>
            <a:spLocks noChangeArrowheads="1"/>
          </p:cNvSpPr>
          <p:nvPr/>
        </p:nvSpPr>
        <p:spPr bwMode="auto">
          <a:xfrm>
            <a:off x="2503225" y="348335"/>
            <a:ext cx="309562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269" name="燕尾形 4"/>
          <p:cNvSpPr>
            <a:spLocks noChangeArrowheads="1"/>
          </p:cNvSpPr>
          <p:nvPr/>
        </p:nvSpPr>
        <p:spPr bwMode="auto">
          <a:xfrm>
            <a:off x="2719125" y="348335"/>
            <a:ext cx="309562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3331B5-4C52-4BD5-BCE9-FC6B565B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7798"/>
            <a:ext cx="9144000" cy="1907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FA3C3F-CFE7-47BB-9B4F-CCBD2919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06" y="800960"/>
            <a:ext cx="9144000" cy="2274832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五边形 1"/>
          <p:cNvSpPr>
            <a:spLocks noChangeArrowheads="1"/>
          </p:cNvSpPr>
          <p:nvPr/>
        </p:nvSpPr>
        <p:spPr bwMode="auto">
          <a:xfrm>
            <a:off x="0" y="339725"/>
            <a:ext cx="2627838" cy="360363"/>
          </a:xfrm>
          <a:prstGeom prst="homePlate">
            <a:avLst>
              <a:gd name="adj" fmla="val 21233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7" name="标题 1"/>
          <p:cNvSpPr>
            <a:spLocks noChangeArrowheads="1"/>
          </p:cNvSpPr>
          <p:nvPr/>
        </p:nvSpPr>
        <p:spPr bwMode="auto">
          <a:xfrm>
            <a:off x="-6306" y="303213"/>
            <a:ext cx="287015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源码下载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+Demo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1268" name="燕尾形 3"/>
          <p:cNvSpPr>
            <a:spLocks noChangeArrowheads="1"/>
          </p:cNvSpPr>
          <p:nvPr/>
        </p:nvSpPr>
        <p:spPr bwMode="auto">
          <a:xfrm>
            <a:off x="2503225" y="348335"/>
            <a:ext cx="309562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269" name="燕尾形 4"/>
          <p:cNvSpPr>
            <a:spLocks noChangeArrowheads="1"/>
          </p:cNvSpPr>
          <p:nvPr/>
        </p:nvSpPr>
        <p:spPr bwMode="auto">
          <a:xfrm>
            <a:off x="2719125" y="348335"/>
            <a:ext cx="309562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547B90-3AA4-4CF5-BBEB-BC43F1AF9544}"/>
              </a:ext>
            </a:extLst>
          </p:cNvPr>
          <p:cNvSpPr/>
          <p:nvPr/>
        </p:nvSpPr>
        <p:spPr bwMode="auto">
          <a:xfrm>
            <a:off x="2339814" y="1851690"/>
            <a:ext cx="4392366" cy="648054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链接</a:t>
            </a:r>
            <a:r>
              <a:rPr lang="en-US" altLang="zh-CN" dirty="0"/>
              <a:t>: https://pan.baidu.com/s/1gfpcyD9 </a:t>
            </a:r>
          </a:p>
          <a:p>
            <a:r>
              <a:rPr lang="zh-CN" altLang="en-US" dirty="0"/>
              <a:t>密码</a:t>
            </a:r>
            <a:r>
              <a:rPr lang="en-US" altLang="zh-CN" dirty="0"/>
              <a:t>: wq5u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997700"/>
      </p:ext>
    </p:extLst>
  </p:cSld>
  <p:clrMapOvr>
    <a:masterClrMapping/>
  </p:clrMapOvr>
  <p:transition spd="med" advClick="0" advTm="1000"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五边形 94"/>
          <p:cNvSpPr>
            <a:spLocks noChangeArrowheads="1"/>
          </p:cNvSpPr>
          <p:nvPr/>
        </p:nvSpPr>
        <p:spPr bwMode="auto">
          <a:xfrm>
            <a:off x="0" y="339725"/>
            <a:ext cx="1403350" cy="360363"/>
          </a:xfrm>
          <a:prstGeom prst="homePlate">
            <a:avLst>
              <a:gd name="adj" fmla="val 9735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5" name="标题 1"/>
          <p:cNvSpPr>
            <a:spLocks noChangeArrowheads="1"/>
          </p:cNvSpPr>
          <p:nvPr/>
        </p:nvSpPr>
        <p:spPr bwMode="auto">
          <a:xfrm>
            <a:off x="0" y="303213"/>
            <a:ext cx="1311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三维</a:t>
            </a:r>
          </a:p>
        </p:txBody>
      </p:sp>
      <p:sp>
        <p:nvSpPr>
          <p:cNvPr id="4116" name="燕尾形 96"/>
          <p:cNvSpPr>
            <a:spLocks noChangeArrowheads="1"/>
          </p:cNvSpPr>
          <p:nvPr/>
        </p:nvSpPr>
        <p:spPr bwMode="auto">
          <a:xfrm>
            <a:off x="1311275" y="339725"/>
            <a:ext cx="307975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7" name="燕尾形 97"/>
          <p:cNvSpPr>
            <a:spLocks noChangeArrowheads="1"/>
          </p:cNvSpPr>
          <p:nvPr/>
        </p:nvSpPr>
        <p:spPr bwMode="auto">
          <a:xfrm>
            <a:off x="1527175" y="339725"/>
            <a:ext cx="307975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FCA205-5120-4CEC-A439-D65CDA2B4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93" y="714822"/>
            <a:ext cx="6458520" cy="27699104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五边形 94"/>
          <p:cNvSpPr>
            <a:spLocks noChangeArrowheads="1"/>
          </p:cNvSpPr>
          <p:nvPr/>
        </p:nvSpPr>
        <p:spPr bwMode="auto">
          <a:xfrm>
            <a:off x="0" y="339725"/>
            <a:ext cx="1403350" cy="360363"/>
          </a:xfrm>
          <a:prstGeom prst="homePlate">
            <a:avLst>
              <a:gd name="adj" fmla="val 9735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5" name="标题 1"/>
          <p:cNvSpPr>
            <a:spLocks noChangeArrowheads="1"/>
          </p:cNvSpPr>
          <p:nvPr/>
        </p:nvSpPr>
        <p:spPr bwMode="auto">
          <a:xfrm>
            <a:off x="0" y="303213"/>
            <a:ext cx="1311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Abstract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116" name="燕尾形 96"/>
          <p:cNvSpPr>
            <a:spLocks noChangeArrowheads="1"/>
          </p:cNvSpPr>
          <p:nvPr/>
        </p:nvSpPr>
        <p:spPr bwMode="auto">
          <a:xfrm>
            <a:off x="1311275" y="339725"/>
            <a:ext cx="307975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7" name="燕尾形 97"/>
          <p:cNvSpPr>
            <a:spLocks noChangeArrowheads="1"/>
          </p:cNvSpPr>
          <p:nvPr/>
        </p:nvSpPr>
        <p:spPr bwMode="auto">
          <a:xfrm>
            <a:off x="1527175" y="339725"/>
            <a:ext cx="307975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0FDA34-175B-4AD9-BFFF-A445BEF85CA0}"/>
              </a:ext>
            </a:extLst>
          </p:cNvPr>
          <p:cNvSpPr txBox="1"/>
          <p:nvPr/>
        </p:nvSpPr>
        <p:spPr>
          <a:xfrm>
            <a:off x="2195802" y="1491660"/>
            <a:ext cx="4824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2000" dirty="0"/>
              <a:t>Cesium</a:t>
            </a:r>
            <a:r>
              <a:rPr lang="en-US" altLang="zh-CN" dirty="0"/>
              <a:t> is an open-source 	JavaScript library for world-class 3D 	globes and maps. Its mission is to 	create the leading 3D globe and 	map for static and time-dynamic content, with the best possible performance, precision, visual quality, platform support, community, and ease of use.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866F29F-34D4-483B-AF2B-D3A0A9B06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75" y="1136518"/>
            <a:ext cx="1591751" cy="17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56366"/>
      </p:ext>
    </p:extLst>
  </p:cSld>
  <p:clrMapOvr>
    <a:masterClrMapping/>
  </p:clrMapOvr>
  <p:transition spd="med" advClick="0" advTm="1000"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五边形 7"/>
          <p:cNvSpPr>
            <a:spLocks noChangeArrowheads="1"/>
          </p:cNvSpPr>
          <p:nvPr/>
        </p:nvSpPr>
        <p:spPr bwMode="auto">
          <a:xfrm>
            <a:off x="0" y="339725"/>
            <a:ext cx="1403350" cy="360363"/>
          </a:xfrm>
          <a:prstGeom prst="homePlate">
            <a:avLst>
              <a:gd name="adj" fmla="val 9735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3" name="标题 1"/>
          <p:cNvSpPr>
            <a:spLocks noChangeArrowheads="1"/>
          </p:cNvSpPr>
          <p:nvPr/>
        </p:nvSpPr>
        <p:spPr bwMode="auto">
          <a:xfrm>
            <a:off x="0" y="303213"/>
            <a:ext cx="1311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Function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100" name="燕尾形 9"/>
          <p:cNvSpPr>
            <a:spLocks noChangeArrowheads="1"/>
          </p:cNvSpPr>
          <p:nvPr/>
        </p:nvSpPr>
        <p:spPr bwMode="auto">
          <a:xfrm>
            <a:off x="1311275" y="339725"/>
            <a:ext cx="307975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1" name="燕尾形 93"/>
          <p:cNvSpPr>
            <a:spLocks noChangeArrowheads="1"/>
          </p:cNvSpPr>
          <p:nvPr/>
        </p:nvSpPr>
        <p:spPr bwMode="auto">
          <a:xfrm>
            <a:off x="1527175" y="339725"/>
            <a:ext cx="307975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811309-2C26-4F5B-84FD-637AC9C3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06" y="799259"/>
            <a:ext cx="6956241" cy="4011870"/>
          </a:xfrm>
          <a:prstGeom prst="rect">
            <a:avLst/>
          </a:prstGeom>
        </p:spPr>
      </p:pic>
    </p:spTree>
  </p:cSld>
  <p:clrMapOvr>
    <a:masterClrMapping/>
  </p:clrMapOvr>
  <p:transition advClick="0"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五边形 94"/>
          <p:cNvSpPr>
            <a:spLocks noChangeArrowheads="1"/>
          </p:cNvSpPr>
          <p:nvPr/>
        </p:nvSpPr>
        <p:spPr bwMode="auto">
          <a:xfrm>
            <a:off x="0" y="339725"/>
            <a:ext cx="1403350" cy="360363"/>
          </a:xfrm>
          <a:prstGeom prst="homePlate">
            <a:avLst>
              <a:gd name="adj" fmla="val 9735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5" name="标题 1"/>
          <p:cNvSpPr>
            <a:spLocks noChangeArrowheads="1"/>
          </p:cNvSpPr>
          <p:nvPr/>
        </p:nvSpPr>
        <p:spPr bwMode="auto">
          <a:xfrm>
            <a:off x="231775" y="303213"/>
            <a:ext cx="1079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Data</a:t>
            </a:r>
          </a:p>
        </p:txBody>
      </p:sp>
      <p:sp>
        <p:nvSpPr>
          <p:cNvPr id="4116" name="燕尾形 96"/>
          <p:cNvSpPr>
            <a:spLocks noChangeArrowheads="1"/>
          </p:cNvSpPr>
          <p:nvPr/>
        </p:nvSpPr>
        <p:spPr bwMode="auto">
          <a:xfrm>
            <a:off x="1311275" y="339725"/>
            <a:ext cx="307975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7" name="燕尾形 97"/>
          <p:cNvSpPr>
            <a:spLocks noChangeArrowheads="1"/>
          </p:cNvSpPr>
          <p:nvPr/>
        </p:nvSpPr>
        <p:spPr bwMode="auto">
          <a:xfrm>
            <a:off x="1527175" y="339725"/>
            <a:ext cx="307975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0FDA34-175B-4AD9-BFFF-A445BEF85CA0}"/>
              </a:ext>
            </a:extLst>
          </p:cNvPr>
          <p:cNvSpPr txBox="1"/>
          <p:nvPr/>
        </p:nvSpPr>
        <p:spPr>
          <a:xfrm>
            <a:off x="1681162" y="856354"/>
            <a:ext cx="7056588" cy="9233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WMS, TMS, WMTS, Bing Maps, Mapbox, Google Earth Enterprise,</a:t>
            </a:r>
          </a:p>
          <a:p>
            <a:r>
              <a:rPr lang="en-US" altLang="zh-CN" dirty="0"/>
              <a:t>OpenStreetMap, ArcGIS Mapserver, standard image files, custom tiling schemes.</a:t>
            </a:r>
            <a:endParaRPr lang="zh-CN" altLang="en-US" dirty="0"/>
          </a:p>
        </p:txBody>
      </p:sp>
      <p:sp>
        <p:nvSpPr>
          <p:cNvPr id="11" name="Text Box 85">
            <a:extLst>
              <a:ext uri="{FF2B5EF4-FFF2-40B4-BE49-F238E27FC236}">
                <a16:creationId xmlns:a16="http://schemas.microsoft.com/office/drawing/2014/main" id="{558B64B8-4724-4B99-ADEE-9B7AC2D5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5" y="1364938"/>
            <a:ext cx="861499" cy="49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2E9DA5-0658-4730-A0A4-B901B85D0451}"/>
              </a:ext>
            </a:extLst>
          </p:cNvPr>
          <p:cNvSpPr txBox="1"/>
          <p:nvPr/>
        </p:nvSpPr>
        <p:spPr>
          <a:xfrm>
            <a:off x="1681162" y="1955048"/>
            <a:ext cx="705658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KML, GeoJSON, TopoJSON.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9F21725-851F-4E87-B721-BFCC5C7401B9}"/>
              </a:ext>
            </a:extLst>
          </p:cNvPr>
          <p:cNvSpPr txBox="1"/>
          <p:nvPr/>
        </p:nvSpPr>
        <p:spPr>
          <a:xfrm>
            <a:off x="1681162" y="2675108"/>
            <a:ext cx="70565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COLLADA</a:t>
            </a:r>
            <a:r>
              <a:rPr lang="zh-CN" altLang="en-US" dirty="0"/>
              <a:t>和</a:t>
            </a:r>
            <a:r>
              <a:rPr lang="en-US" altLang="zh-CN" dirty="0"/>
              <a:t>glTF</a:t>
            </a:r>
            <a:r>
              <a:rPr lang="zh-CN" altLang="en-US" dirty="0"/>
              <a:t>绘制</a:t>
            </a:r>
            <a:r>
              <a:rPr lang="en-US" altLang="zh-CN" dirty="0"/>
              <a:t>3D</a:t>
            </a:r>
            <a:r>
              <a:rPr lang="zh-CN" altLang="en-US" dirty="0"/>
              <a:t>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8F09826-A9F8-42E7-A822-BDC0DD17D95E}"/>
              </a:ext>
            </a:extLst>
          </p:cNvPr>
          <p:cNvSpPr/>
          <p:nvPr/>
        </p:nvSpPr>
        <p:spPr bwMode="auto">
          <a:xfrm>
            <a:off x="231776" y="987618"/>
            <a:ext cx="1265696" cy="5040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000" dirty="0"/>
              <a:t>Image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0ABA165-DB27-4D40-A320-869D84F2E3E2}"/>
              </a:ext>
            </a:extLst>
          </p:cNvPr>
          <p:cNvSpPr/>
          <p:nvPr/>
        </p:nvSpPr>
        <p:spPr bwMode="auto">
          <a:xfrm>
            <a:off x="231775" y="1883042"/>
            <a:ext cx="1297785" cy="472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000" dirty="0"/>
              <a:t>Vector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3CCD132-8D04-4BBC-9D14-BBBDADA23816}"/>
              </a:ext>
            </a:extLst>
          </p:cNvPr>
          <p:cNvSpPr/>
          <p:nvPr/>
        </p:nvSpPr>
        <p:spPr bwMode="auto">
          <a:xfrm>
            <a:off x="231776" y="2643756"/>
            <a:ext cx="1295400" cy="472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000" dirty="0"/>
              <a:t>Model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A88537-DBF9-46A3-98C3-F752DBC51B4F}"/>
              </a:ext>
            </a:extLst>
          </p:cNvPr>
          <p:cNvSpPr txBox="1"/>
          <p:nvPr/>
        </p:nvSpPr>
        <p:spPr>
          <a:xfrm>
            <a:off x="1651458" y="3395168"/>
            <a:ext cx="70565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高分辨率地形可视化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7253434-7C55-4F7D-BF70-2CCD99DF6769}"/>
              </a:ext>
            </a:extLst>
          </p:cNvPr>
          <p:cNvSpPr/>
          <p:nvPr/>
        </p:nvSpPr>
        <p:spPr bwMode="auto">
          <a:xfrm>
            <a:off x="224528" y="3343489"/>
            <a:ext cx="1265696" cy="472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Terrain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6B0FCF-9D84-4DBC-8318-6ED95A3A3F42}"/>
              </a:ext>
            </a:extLst>
          </p:cNvPr>
          <p:cNvSpPr txBox="1"/>
          <p:nvPr/>
        </p:nvSpPr>
        <p:spPr>
          <a:xfrm>
            <a:off x="1651458" y="4063549"/>
            <a:ext cx="70565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CZML</a:t>
            </a:r>
            <a:r>
              <a:rPr lang="zh-CN" altLang="en-US" dirty="0"/>
              <a:t>创建数据驱动的时间动态场景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75D36E4-D22F-49BE-BD29-69F28E25BF7A}"/>
              </a:ext>
            </a:extLst>
          </p:cNvPr>
          <p:cNvSpPr/>
          <p:nvPr/>
        </p:nvSpPr>
        <p:spPr bwMode="auto">
          <a:xfrm>
            <a:off x="231775" y="4011870"/>
            <a:ext cx="1265696" cy="4726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000" dirty="0"/>
              <a:t>Dynamic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501999"/>
      </p:ext>
    </p:extLst>
  </p:cSld>
  <p:clrMapOvr>
    <a:masterClrMapping/>
  </p:clrMapOvr>
  <p:transition spd="med" advClick="0" advTm="1000"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五边形 18"/>
          <p:cNvSpPr>
            <a:spLocks noChangeArrowheads="1"/>
          </p:cNvSpPr>
          <p:nvPr/>
        </p:nvSpPr>
        <p:spPr bwMode="auto">
          <a:xfrm>
            <a:off x="0" y="339725"/>
            <a:ext cx="2302105" cy="360363"/>
          </a:xfrm>
          <a:prstGeom prst="homePlate">
            <a:avLst>
              <a:gd name="adj" fmla="val 21233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147" name="标题 1"/>
          <p:cNvSpPr>
            <a:spLocks noChangeArrowheads="1"/>
          </p:cNvSpPr>
          <p:nvPr/>
        </p:nvSpPr>
        <p:spPr bwMode="auto">
          <a:xfrm>
            <a:off x="0" y="303213"/>
            <a:ext cx="16917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Cesium SDK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6148" name="燕尾形 20"/>
          <p:cNvSpPr>
            <a:spLocks noChangeArrowheads="1"/>
          </p:cNvSpPr>
          <p:nvPr/>
        </p:nvSpPr>
        <p:spPr bwMode="auto">
          <a:xfrm>
            <a:off x="2339814" y="339725"/>
            <a:ext cx="309562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49" name="燕尾形 21"/>
          <p:cNvSpPr>
            <a:spLocks noChangeArrowheads="1"/>
          </p:cNvSpPr>
          <p:nvPr/>
        </p:nvSpPr>
        <p:spPr bwMode="auto">
          <a:xfrm>
            <a:off x="2555714" y="339725"/>
            <a:ext cx="309562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3" name="文本框 6">
            <a:extLst>
              <a:ext uri="{FF2B5EF4-FFF2-40B4-BE49-F238E27FC236}">
                <a16:creationId xmlns:a16="http://schemas.microsoft.com/office/drawing/2014/main" id="{4691D2AB-B380-4DFD-A4CD-A1FE55CCA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496" y="843606"/>
            <a:ext cx="2212465" cy="29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、下载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Cesium SDK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  <a:hlinkClick r:id="rId3"/>
              </a:rPr>
              <a:t>官网地址</a:t>
            </a:r>
            <a:endParaRPr lang="zh-CN" altLang="en-US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6" name="文本框 6">
            <a:extLst>
              <a:ext uri="{FF2B5EF4-FFF2-40B4-BE49-F238E27FC236}">
                <a16:creationId xmlns:a16="http://schemas.microsoft.com/office/drawing/2014/main" id="{C33682D8-B5CD-4EA7-8FED-C261E6188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496" y="1131630"/>
            <a:ext cx="4191086" cy="295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、解压下载的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ZIP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包，具体产品清单如右：</a:t>
            </a: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Apps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Cesium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详细的范例程序</a:t>
            </a: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Build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Release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包，打包后的脚本以及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Workers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等，以及文档</a:t>
            </a: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Source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</a:t>
            </a: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Specs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Cesium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的自动化单元测试</a:t>
            </a: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ThirdParty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第三方脚本库</a:t>
            </a: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其他</a:t>
            </a: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gulpfile.js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：打包脚本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5536B8-074D-4109-91F2-323B4DD1C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16" y="1228768"/>
            <a:ext cx="1295512" cy="30711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63694B-369A-4F97-991D-2A268A928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106" y="1241454"/>
            <a:ext cx="747580" cy="735051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67CE760-699A-4D3A-A3DA-28F27A3D5FF9}"/>
              </a:ext>
            </a:extLst>
          </p:cNvPr>
          <p:cNvSpPr/>
          <p:nvPr/>
        </p:nvSpPr>
        <p:spPr bwMode="auto">
          <a:xfrm>
            <a:off x="5201671" y="1481275"/>
            <a:ext cx="720060" cy="294473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55E5E4-C7A8-4D62-8247-05957AB2F12D}"/>
              </a:ext>
            </a:extLst>
          </p:cNvPr>
          <p:cNvSpPr/>
          <p:nvPr/>
        </p:nvSpPr>
        <p:spPr bwMode="auto">
          <a:xfrm>
            <a:off x="1151052" y="1489052"/>
            <a:ext cx="72006" cy="7200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3DE32585-CA78-4D2D-AA32-D45949E4ED22}"/>
              </a:ext>
            </a:extLst>
          </p:cNvPr>
          <p:cNvSpPr/>
          <p:nvPr/>
        </p:nvSpPr>
        <p:spPr bwMode="auto">
          <a:xfrm>
            <a:off x="1146765" y="1914672"/>
            <a:ext cx="72006" cy="7200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9B8316B-07A0-4DF7-A0F7-88DEE926720A}"/>
              </a:ext>
            </a:extLst>
          </p:cNvPr>
          <p:cNvSpPr/>
          <p:nvPr/>
        </p:nvSpPr>
        <p:spPr bwMode="auto">
          <a:xfrm>
            <a:off x="1147260" y="2352125"/>
            <a:ext cx="72006" cy="7200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D8127DD8-5B6E-4169-85F0-508B934BD50F}"/>
              </a:ext>
            </a:extLst>
          </p:cNvPr>
          <p:cNvSpPr/>
          <p:nvPr/>
        </p:nvSpPr>
        <p:spPr bwMode="auto">
          <a:xfrm>
            <a:off x="1146765" y="2788437"/>
            <a:ext cx="72006" cy="7200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144FD55A-36F9-452F-8A12-1C31B1275AC3}"/>
              </a:ext>
            </a:extLst>
          </p:cNvPr>
          <p:cNvSpPr/>
          <p:nvPr/>
        </p:nvSpPr>
        <p:spPr bwMode="auto">
          <a:xfrm>
            <a:off x="1146765" y="3647293"/>
            <a:ext cx="72006" cy="7200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0381E5B-B76E-4FF1-AE78-BD3125D24E07}"/>
              </a:ext>
            </a:extLst>
          </p:cNvPr>
          <p:cNvSpPr/>
          <p:nvPr/>
        </p:nvSpPr>
        <p:spPr bwMode="auto">
          <a:xfrm>
            <a:off x="1146765" y="3217865"/>
            <a:ext cx="72006" cy="7200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7" name="文本框 6">
            <a:extLst>
              <a:ext uri="{FF2B5EF4-FFF2-40B4-BE49-F238E27FC236}">
                <a16:creationId xmlns:a16="http://schemas.microsoft.com/office/drawing/2014/main" id="{F625FF6C-E7C8-41E2-9127-863CA390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496" y="4051422"/>
            <a:ext cx="5048630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、搭建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</a:t>
            </a: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Node.js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：安装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Node.js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，在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Cesium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根目录，运行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node server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Tomcat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：安装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Tomcat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，把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Cesium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文件夹发布到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webapps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</a:t>
            </a: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8CDC938-5F07-4B1D-BAB3-9BAB18C0A4A2}"/>
              </a:ext>
            </a:extLst>
          </p:cNvPr>
          <p:cNvSpPr/>
          <p:nvPr/>
        </p:nvSpPr>
        <p:spPr bwMode="auto">
          <a:xfrm>
            <a:off x="1146765" y="4391676"/>
            <a:ext cx="72006" cy="7200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929D5664-E041-48C4-B25C-CA062F557C2F}"/>
              </a:ext>
            </a:extLst>
          </p:cNvPr>
          <p:cNvSpPr/>
          <p:nvPr/>
        </p:nvSpPr>
        <p:spPr bwMode="auto">
          <a:xfrm>
            <a:off x="1146765" y="4628637"/>
            <a:ext cx="72006" cy="7200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 advClick="0" advTm="1000"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五边形 1"/>
          <p:cNvSpPr>
            <a:spLocks noChangeArrowheads="1"/>
          </p:cNvSpPr>
          <p:nvPr/>
        </p:nvSpPr>
        <p:spPr bwMode="auto">
          <a:xfrm>
            <a:off x="0" y="339725"/>
            <a:ext cx="2339814" cy="360363"/>
          </a:xfrm>
          <a:prstGeom prst="homePlate">
            <a:avLst>
              <a:gd name="adj" fmla="val 21233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171" name="标题 1"/>
          <p:cNvSpPr>
            <a:spLocks noChangeArrowheads="1"/>
          </p:cNvSpPr>
          <p:nvPr/>
        </p:nvSpPr>
        <p:spPr bwMode="auto">
          <a:xfrm>
            <a:off x="107628" y="303213"/>
            <a:ext cx="175071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Hello World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7172" name="燕尾形 3"/>
          <p:cNvSpPr>
            <a:spLocks noChangeArrowheads="1"/>
          </p:cNvSpPr>
          <p:nvPr/>
        </p:nvSpPr>
        <p:spPr bwMode="auto">
          <a:xfrm>
            <a:off x="2256713" y="357187"/>
            <a:ext cx="309562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73" name="燕尾形 4"/>
          <p:cNvSpPr>
            <a:spLocks noChangeArrowheads="1"/>
          </p:cNvSpPr>
          <p:nvPr/>
        </p:nvSpPr>
        <p:spPr bwMode="auto">
          <a:xfrm>
            <a:off x="2472613" y="357187"/>
            <a:ext cx="309562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375448-57E9-42D5-83C2-3A7CFA71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2181"/>
            <a:ext cx="9144000" cy="3799749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五边形 1"/>
          <p:cNvSpPr>
            <a:spLocks noChangeArrowheads="1"/>
          </p:cNvSpPr>
          <p:nvPr/>
        </p:nvSpPr>
        <p:spPr bwMode="auto">
          <a:xfrm>
            <a:off x="0" y="339725"/>
            <a:ext cx="2051790" cy="360363"/>
          </a:xfrm>
          <a:prstGeom prst="homePlate">
            <a:avLst>
              <a:gd name="adj" fmla="val 21233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5" name="标题 1"/>
          <p:cNvSpPr>
            <a:spLocks noChangeArrowheads="1"/>
          </p:cNvSpPr>
          <p:nvPr/>
        </p:nvSpPr>
        <p:spPr bwMode="auto">
          <a:xfrm>
            <a:off x="0" y="303213"/>
            <a:ext cx="226769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Cesium API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8196" name="燕尾形 3"/>
          <p:cNvSpPr>
            <a:spLocks noChangeArrowheads="1"/>
          </p:cNvSpPr>
          <p:nvPr/>
        </p:nvSpPr>
        <p:spPr bwMode="auto">
          <a:xfrm>
            <a:off x="1958128" y="339725"/>
            <a:ext cx="309562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197" name="燕尾形 4"/>
          <p:cNvSpPr>
            <a:spLocks noChangeArrowheads="1"/>
          </p:cNvSpPr>
          <p:nvPr/>
        </p:nvSpPr>
        <p:spPr bwMode="auto">
          <a:xfrm>
            <a:off x="2174028" y="339725"/>
            <a:ext cx="309562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14CCFA-85A3-433A-A32F-DFE4DB5B4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25" y="771600"/>
            <a:ext cx="6106121" cy="4255204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五边形 1"/>
          <p:cNvSpPr>
            <a:spLocks noChangeArrowheads="1"/>
          </p:cNvSpPr>
          <p:nvPr/>
        </p:nvSpPr>
        <p:spPr bwMode="auto">
          <a:xfrm>
            <a:off x="0" y="339725"/>
            <a:ext cx="2483826" cy="360363"/>
          </a:xfrm>
          <a:prstGeom prst="homePlate">
            <a:avLst>
              <a:gd name="adj" fmla="val 21233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-11096" y="303213"/>
            <a:ext cx="20628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添加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ArcGIS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图层</a:t>
            </a:r>
          </a:p>
        </p:txBody>
      </p:sp>
      <p:sp>
        <p:nvSpPr>
          <p:cNvPr id="9220" name="燕尾形 3"/>
          <p:cNvSpPr>
            <a:spLocks noChangeArrowheads="1"/>
          </p:cNvSpPr>
          <p:nvPr/>
        </p:nvSpPr>
        <p:spPr bwMode="auto">
          <a:xfrm>
            <a:off x="2448808" y="358574"/>
            <a:ext cx="309562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21" name="燕尾形 4"/>
          <p:cNvSpPr>
            <a:spLocks noChangeArrowheads="1"/>
          </p:cNvSpPr>
          <p:nvPr/>
        </p:nvSpPr>
        <p:spPr bwMode="auto">
          <a:xfrm>
            <a:off x="2664708" y="358574"/>
            <a:ext cx="309562" cy="360363"/>
          </a:xfrm>
          <a:prstGeom prst="chevron">
            <a:avLst>
              <a:gd name="adj" fmla="val 6057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BA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B3D5D1-E575-4E1B-9000-22FEA8C5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71525"/>
            <a:ext cx="9144001" cy="21414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F4EE77-E8AC-480E-B455-A69C0640C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96" y="2931780"/>
            <a:ext cx="9155096" cy="2088174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pull dir="lu"/>
  </p:transition>
</p:sld>
</file>

<file path=ppt/theme/theme1.xml><?xml version="1.0" encoding="utf-8"?>
<a:theme xmlns:a="http://schemas.openxmlformats.org/drawingml/2006/main" name="典藏馆 hccthy.taobao.com">
  <a:themeElements>
    <a:clrScheme name="">
      <a:dk1>
        <a:srgbClr val="FFFFFF"/>
      </a:dk1>
      <a:lt1>
        <a:srgbClr val="FFFFFF"/>
      </a:lt1>
      <a:dk2>
        <a:srgbClr val="FFC000"/>
      </a:dk2>
      <a:lt2>
        <a:srgbClr val="5F5F5F"/>
      </a:lt2>
      <a:accent1>
        <a:srgbClr val="FFFF00"/>
      </a:accent1>
      <a:accent2>
        <a:srgbClr val="00B0F0"/>
      </a:accent2>
      <a:accent3>
        <a:srgbClr val="FFFFFF"/>
      </a:accent3>
      <a:accent4>
        <a:srgbClr val="DADADA"/>
      </a:accent4>
      <a:accent5>
        <a:srgbClr val="FFFFAA"/>
      </a:accent5>
      <a:accent6>
        <a:srgbClr val="009FD9"/>
      </a:accent6>
      <a:hlink>
        <a:srgbClr val="7F7F7F"/>
      </a:hlink>
      <a:folHlink>
        <a:srgbClr val="8E8E8E"/>
      </a:folHlink>
    </a:clrScheme>
    <a:fontScheme name="典藏馆 hccthy.taobao.co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FFFFFF"/>
      </a:dk1>
      <a:lt1>
        <a:srgbClr val="FFFFFF"/>
      </a:lt1>
      <a:dk2>
        <a:srgbClr val="FFC000"/>
      </a:dk2>
      <a:lt2>
        <a:srgbClr val="5F5F5F"/>
      </a:lt2>
      <a:accent1>
        <a:srgbClr val="FFFF00"/>
      </a:accent1>
      <a:accent2>
        <a:srgbClr val="00B0F0"/>
      </a:accent2>
      <a:accent3>
        <a:srgbClr val="FFFFFF"/>
      </a:accent3>
      <a:accent4>
        <a:srgbClr val="DADADA"/>
      </a:accent4>
      <a:accent5>
        <a:srgbClr val="FFFFAA"/>
      </a:accent5>
      <a:accent6>
        <a:srgbClr val="009FD9"/>
      </a:accent6>
      <a:hlink>
        <a:srgbClr val="7F7F7F"/>
      </a:hlink>
      <a:folHlink>
        <a:srgbClr val="8E8E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</TotalTime>
  <Pages>0</Pages>
  <Words>220</Words>
  <Characters>0</Characters>
  <Application>Microsoft Office PowerPoint</Application>
  <DocSecurity>0</DocSecurity>
  <PresentationFormat>全屏显示(16:9)</PresentationFormat>
  <Lines>0</Lines>
  <Paragraphs>50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典藏馆 hccthy.taobao.com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SUN BOY Liu</cp:lastModifiedBy>
  <cp:revision>254</cp:revision>
  <dcterms:created xsi:type="dcterms:W3CDTF">2015-04-13T13:39:05Z</dcterms:created>
  <dcterms:modified xsi:type="dcterms:W3CDTF">2017-09-04T02:41:22Z</dcterms:modified>
</cp:coreProperties>
</file>