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  <p:sldId id="268" r:id="rId12"/>
    <p:sldId id="267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B8C7-4089-45A8-B081-6723A4EE8A4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6C6D003-78E6-48C5-9A5A-78BFFF935C9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42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B8C7-4089-45A8-B081-6723A4EE8A4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D003-78E6-48C5-9A5A-78BFFF935C9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36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B8C7-4089-45A8-B081-6723A4EE8A4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D003-78E6-48C5-9A5A-78BFFF935C9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68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B8C7-4089-45A8-B081-6723A4EE8A4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D003-78E6-48C5-9A5A-78BFFF935C9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95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B8C7-4089-45A8-B081-6723A4EE8A4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D003-78E6-48C5-9A5A-78BFFF935C9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55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B8C7-4089-45A8-B081-6723A4EE8A4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D003-78E6-48C5-9A5A-78BFFF935C9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64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B8C7-4089-45A8-B081-6723A4EE8A4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D003-78E6-48C5-9A5A-78BFFF935C9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11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B8C7-4089-45A8-B081-6723A4EE8A4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D003-78E6-48C5-9A5A-78BFFF935C9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83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B8C7-4089-45A8-B081-6723A4EE8A4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D003-78E6-48C5-9A5A-78BFFF935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94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B8C7-4089-45A8-B081-6723A4EE8A4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D003-78E6-48C5-9A5A-78BFFF935C9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7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E24B8C7-4089-45A8-B081-6723A4EE8A4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D003-78E6-48C5-9A5A-78BFFF935C9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22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4B8C7-4089-45A8-B081-6723A4EE8A4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6C6D003-78E6-48C5-9A5A-78BFFF935C9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60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jianshu.com/?t=https://github.com/romainguy/ViewServ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ink.jianshu.com/?t=http://www.eclipse.org/ma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Ease/Emmagee" TargetMode="External"/><Relationship Id="rId2" Type="http://schemas.openxmlformats.org/officeDocument/2006/relationships/hyperlink" Target="https://github.com/google/battery-historia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quare/leakcana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E6FBBA-6743-48E1-B10A-D0D664CE0C71}"/>
              </a:ext>
            </a:extLst>
          </p:cNvPr>
          <p:cNvSpPr txBox="1"/>
          <p:nvPr/>
        </p:nvSpPr>
        <p:spPr>
          <a:xfrm>
            <a:off x="3657600" y="2715208"/>
            <a:ext cx="5543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Android</a:t>
            </a:r>
            <a:r>
              <a:rPr lang="zh-CN" altLang="en-US" sz="3600" dirty="0"/>
              <a:t>性能分析 工具使用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308F41-567D-48E7-9F83-5D2ED2760D8B}"/>
              </a:ext>
            </a:extLst>
          </p:cNvPr>
          <p:cNvSpPr txBox="1"/>
          <p:nvPr/>
        </p:nvSpPr>
        <p:spPr>
          <a:xfrm>
            <a:off x="9200849" y="4534678"/>
            <a:ext cx="106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   肖健</a:t>
            </a:r>
            <a:endParaRPr lang="en-US" altLang="zh-CN" dirty="0"/>
          </a:p>
          <a:p>
            <a:r>
              <a:rPr lang="en-US" altLang="zh-CN" dirty="0"/>
              <a:t>2018. 6. 7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216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28D79-2359-44CF-9692-44D518D56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166"/>
            <a:ext cx="9603275" cy="587136"/>
          </a:xfrm>
        </p:spPr>
        <p:txBody>
          <a:bodyPr/>
          <a:lstStyle/>
          <a:p>
            <a:r>
              <a:rPr lang="en-US" altLang="zh-CN" dirty="0"/>
              <a:t>3.Android profile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D74BF3-5B61-4437-98C0-4C71ECA83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9302"/>
            <a:ext cx="12192000" cy="611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37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7C28BE4-C0AD-432F-9D40-F6DBF2456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16" y="357187"/>
            <a:ext cx="5314950" cy="61150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9F2F174-2966-43E0-A9B2-92B72CD12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08" y="342900"/>
            <a:ext cx="584835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21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DB435-5930-4383-B31B-BF2BE5AE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21" y="298682"/>
            <a:ext cx="9603275" cy="587136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GPU Profile</a:t>
            </a:r>
            <a:r>
              <a:rPr lang="zh-CN" altLang="en-US" b="1" dirty="0"/>
              <a:t>工具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40F406-71CA-4F07-B8AC-E7619AE39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45" y="988746"/>
            <a:ext cx="11943408" cy="5869254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渲染性能问题往往是偷取你宝贵帧数的罪魁祸首</a:t>
            </a:r>
            <a:r>
              <a:rPr lang="en-US" altLang="zh-CN" dirty="0"/>
              <a:t>,</a:t>
            </a:r>
            <a:r>
              <a:rPr lang="zh-CN" altLang="en-US" dirty="0"/>
              <a:t>这种问题很容易产生</a:t>
            </a:r>
            <a:r>
              <a:rPr lang="en-US" altLang="zh-CN" dirty="0"/>
              <a:t>,</a:t>
            </a:r>
            <a:r>
              <a:rPr lang="zh-CN" altLang="en-US" dirty="0"/>
              <a:t>很容易出现</a:t>
            </a:r>
            <a:r>
              <a:rPr lang="en-US" altLang="zh-CN" dirty="0"/>
              <a:t>,</a:t>
            </a:r>
            <a:r>
              <a:rPr lang="zh-CN" altLang="en-US" dirty="0"/>
              <a:t>而且在一个非常方便的工具的帮助下</a:t>
            </a:r>
            <a:r>
              <a:rPr lang="en-US" altLang="zh-CN" dirty="0"/>
              <a:t>,</a:t>
            </a:r>
            <a:r>
              <a:rPr lang="zh-CN" altLang="en-US" dirty="0"/>
              <a:t>也非常容易去追踪</a:t>
            </a:r>
            <a:r>
              <a:rPr lang="en-US" altLang="zh-CN" dirty="0"/>
              <a:t>. </a:t>
            </a:r>
            <a:r>
              <a:rPr lang="zh-CN" altLang="en-US" dirty="0"/>
              <a:t>使用</a:t>
            </a:r>
            <a:r>
              <a:rPr lang="en-US" altLang="zh-CN" dirty="0" err="1"/>
              <a:t>Peofile</a:t>
            </a:r>
            <a:r>
              <a:rPr lang="en-US" altLang="zh-CN" dirty="0"/>
              <a:t> GPU Rendering tool,</a:t>
            </a:r>
            <a:r>
              <a:rPr lang="zh-CN" altLang="en-US" dirty="0"/>
              <a:t>你可以在手机上就可以看到究竟是什么导致你的应用程序出现卡顿</a:t>
            </a:r>
            <a:r>
              <a:rPr lang="en-US" altLang="zh-CN" dirty="0"/>
              <a:t>,</a:t>
            </a:r>
            <a:r>
              <a:rPr lang="zh-CN" altLang="en-US" dirty="0"/>
              <a:t>变慢的情况</a:t>
            </a:r>
            <a:r>
              <a:rPr lang="en-US" altLang="zh-CN" dirty="0"/>
              <a:t>.</a:t>
            </a:r>
          </a:p>
          <a:p>
            <a:r>
              <a:rPr lang="zh-CN" altLang="en-US" b="1" dirty="0"/>
              <a:t>绿线</a:t>
            </a:r>
          </a:p>
          <a:p>
            <a:r>
              <a:rPr lang="zh-CN" altLang="en-US" dirty="0"/>
              <a:t>下图中的绿线代表</a:t>
            </a:r>
            <a:r>
              <a:rPr lang="en-US" altLang="zh-CN" dirty="0"/>
              <a:t>16ms,</a:t>
            </a:r>
            <a:r>
              <a:rPr lang="zh-CN" altLang="en-US" dirty="0"/>
              <a:t>要确保一秒内打到</a:t>
            </a:r>
            <a:r>
              <a:rPr lang="en-US" altLang="zh-CN" dirty="0"/>
              <a:t>60fps,</a:t>
            </a:r>
            <a:r>
              <a:rPr lang="zh-CN" altLang="en-US" dirty="0"/>
              <a:t>你需要确保这些帧的每一条线都在绿色的</a:t>
            </a:r>
            <a:r>
              <a:rPr lang="en-US" altLang="zh-CN" dirty="0"/>
              <a:t>16ms</a:t>
            </a:r>
            <a:r>
              <a:rPr lang="zh-CN" altLang="en-US" dirty="0"/>
              <a:t>标记线之下</a:t>
            </a:r>
            <a:r>
              <a:rPr lang="en-US" altLang="zh-CN" dirty="0"/>
              <a:t>.</a:t>
            </a:r>
            <a:r>
              <a:rPr lang="zh-CN" altLang="en-US" dirty="0"/>
              <a:t>任何时候你看到一个竖线超过了绿色的标记现</a:t>
            </a:r>
            <a:r>
              <a:rPr lang="en-US" altLang="zh-CN" dirty="0"/>
              <a:t>,</a:t>
            </a:r>
            <a:r>
              <a:rPr lang="zh-CN" altLang="en-US" dirty="0"/>
              <a:t>你就会看到你的动画有卡顿现象产生</a:t>
            </a:r>
            <a:r>
              <a:rPr lang="en-US" altLang="zh-CN" dirty="0"/>
              <a:t>.</a:t>
            </a:r>
          </a:p>
          <a:p>
            <a:r>
              <a:rPr lang="zh-CN" altLang="en-US" b="1" dirty="0"/>
              <a:t>柱状图</a:t>
            </a:r>
          </a:p>
          <a:p>
            <a:r>
              <a:rPr lang="zh-CN" altLang="en-US" dirty="0"/>
              <a:t>每一条柱状图都由三种颜色组成</a:t>
            </a:r>
            <a:r>
              <a:rPr lang="en-US" altLang="zh-CN" dirty="0"/>
              <a:t>: </a:t>
            </a:r>
            <a:r>
              <a:rPr lang="zh-CN" altLang="en-US" dirty="0"/>
              <a:t>蓝</a:t>
            </a:r>
            <a:r>
              <a:rPr lang="en-US" altLang="zh-CN" dirty="0"/>
              <a:t>-</a:t>
            </a:r>
            <a:r>
              <a:rPr lang="zh-CN" altLang="en-US" dirty="0"/>
              <a:t>红</a:t>
            </a:r>
            <a:r>
              <a:rPr lang="en-US" altLang="zh-CN" dirty="0"/>
              <a:t>-</a:t>
            </a:r>
            <a:r>
              <a:rPr lang="zh-CN" altLang="en-US" dirty="0"/>
              <a:t>黄</a:t>
            </a:r>
            <a:r>
              <a:rPr lang="en-US" altLang="zh-CN" dirty="0"/>
              <a:t>. </a:t>
            </a:r>
            <a:r>
              <a:rPr lang="zh-CN" altLang="en-US" dirty="0"/>
              <a:t>这些线直接和</a:t>
            </a:r>
            <a:r>
              <a:rPr lang="en-US" altLang="zh-CN" dirty="0"/>
              <a:t>Android</a:t>
            </a:r>
            <a:r>
              <a:rPr lang="zh-CN" altLang="en-US" dirty="0"/>
              <a:t>的渲染流水线和他实际运行帧数的时间关联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蓝色代表测量绘制的时间</a:t>
            </a:r>
            <a:r>
              <a:rPr lang="en-US" altLang="zh-CN" dirty="0"/>
              <a:t>,</a:t>
            </a:r>
            <a:r>
              <a:rPr lang="zh-CN" altLang="en-US" dirty="0"/>
              <a:t>或者说它代表需要多长时间去创建和更新你的</a:t>
            </a:r>
            <a:r>
              <a:rPr lang="en-US" altLang="zh-CN" dirty="0" err="1"/>
              <a:t>DisplayList</a:t>
            </a:r>
            <a:r>
              <a:rPr lang="en-US" altLang="zh-CN" dirty="0"/>
              <a:t>.</a:t>
            </a:r>
            <a:r>
              <a:rPr lang="zh-CN" altLang="en-US" dirty="0"/>
              <a:t>在</a:t>
            </a:r>
            <a:r>
              <a:rPr lang="en-US" altLang="zh-CN" dirty="0"/>
              <a:t>Android</a:t>
            </a:r>
            <a:r>
              <a:rPr lang="zh-CN" altLang="en-US" dirty="0"/>
              <a:t>中</a:t>
            </a:r>
            <a:r>
              <a:rPr lang="en-US" altLang="zh-CN" dirty="0"/>
              <a:t>,</a:t>
            </a:r>
            <a:r>
              <a:rPr lang="zh-CN" altLang="en-US" dirty="0"/>
              <a:t>一个视图在可以实际的进行渲染之前</a:t>
            </a:r>
            <a:r>
              <a:rPr lang="en-US" altLang="zh-CN" dirty="0"/>
              <a:t>,</a:t>
            </a:r>
            <a:r>
              <a:rPr lang="zh-CN" altLang="en-US" dirty="0"/>
              <a:t>它必须被转换成</a:t>
            </a:r>
            <a:r>
              <a:rPr lang="en-US" altLang="zh-CN" dirty="0"/>
              <a:t>GPU</a:t>
            </a:r>
            <a:r>
              <a:rPr lang="zh-CN" altLang="en-US" dirty="0"/>
              <a:t>所熟悉的格式</a:t>
            </a:r>
            <a:r>
              <a:rPr lang="en-US" altLang="zh-CN" dirty="0"/>
              <a:t>,</a:t>
            </a:r>
            <a:r>
              <a:rPr lang="zh-CN" altLang="en-US" dirty="0"/>
              <a:t>简单来说就是几条绘图命令</a:t>
            </a:r>
            <a:r>
              <a:rPr lang="en-US" altLang="zh-CN" dirty="0"/>
              <a:t>,</a:t>
            </a:r>
            <a:r>
              <a:rPr lang="zh-CN" altLang="en-US" dirty="0"/>
              <a:t>复杂点的可能是你的自定义的</a:t>
            </a:r>
            <a:r>
              <a:rPr lang="en-US" altLang="zh-CN" dirty="0"/>
              <a:t>View</a:t>
            </a:r>
            <a:r>
              <a:rPr lang="zh-CN" altLang="en-US" dirty="0"/>
              <a:t>嵌入了自定义的</a:t>
            </a:r>
            <a:r>
              <a:rPr lang="en-US" altLang="zh-CN" dirty="0"/>
              <a:t>Path. </a:t>
            </a:r>
            <a:r>
              <a:rPr lang="zh-CN" altLang="en-US" dirty="0"/>
              <a:t>一旦完成</a:t>
            </a:r>
            <a:r>
              <a:rPr lang="en-US" altLang="zh-CN" dirty="0"/>
              <a:t>,</a:t>
            </a:r>
            <a:r>
              <a:rPr lang="zh-CN" altLang="en-US" dirty="0"/>
              <a:t>结果会作为一个</a:t>
            </a:r>
            <a:r>
              <a:rPr lang="en-US" altLang="zh-CN" dirty="0" err="1"/>
              <a:t>DisplayList</a:t>
            </a:r>
            <a:r>
              <a:rPr lang="zh-CN" altLang="en-US" dirty="0"/>
              <a:t>对象被系统送入缓存</a:t>
            </a:r>
            <a:r>
              <a:rPr lang="en-US" altLang="zh-CN" dirty="0"/>
              <a:t>,</a:t>
            </a:r>
            <a:r>
              <a:rPr lang="zh-CN" altLang="en-US" dirty="0"/>
              <a:t>蓝色就是记录了需要花费多长时间在屏幕上更新视图</a:t>
            </a:r>
            <a:r>
              <a:rPr lang="en-US" altLang="zh-CN" dirty="0"/>
              <a:t>(</a:t>
            </a:r>
            <a:r>
              <a:rPr lang="zh-CN" altLang="en-US" dirty="0"/>
              <a:t>说白了就是执行每一个</a:t>
            </a:r>
            <a:r>
              <a:rPr lang="en-US" altLang="zh-CN" dirty="0"/>
              <a:t>View</a:t>
            </a:r>
            <a:r>
              <a:rPr lang="zh-CN" altLang="en-US" dirty="0"/>
              <a:t>的</a:t>
            </a:r>
            <a:r>
              <a:rPr lang="en-US" altLang="zh-CN" dirty="0" err="1"/>
              <a:t>onDraw</a:t>
            </a:r>
            <a:r>
              <a:rPr lang="zh-CN" altLang="en-US" dirty="0"/>
              <a:t>方法</a:t>
            </a:r>
            <a:r>
              <a:rPr lang="en-US" altLang="zh-CN" dirty="0"/>
              <a:t>,</a:t>
            </a:r>
            <a:r>
              <a:rPr lang="zh-CN" altLang="en-US" dirty="0"/>
              <a:t>创建或者更新每一个</a:t>
            </a:r>
            <a:r>
              <a:rPr lang="en-US" altLang="zh-CN" dirty="0"/>
              <a:t>View</a:t>
            </a:r>
            <a:r>
              <a:rPr lang="zh-CN" altLang="en-US" dirty="0"/>
              <a:t>的</a:t>
            </a:r>
            <a:r>
              <a:rPr lang="en-US" altLang="zh-CN" dirty="0"/>
              <a:t>Display List</a:t>
            </a:r>
            <a:r>
              <a:rPr lang="zh-CN" altLang="en-US" dirty="0"/>
              <a:t>对象</a:t>
            </a:r>
            <a:r>
              <a:rPr lang="en-US" altLang="zh-CN" dirty="0"/>
              <a:t>).</a:t>
            </a:r>
          </a:p>
          <a:p>
            <a:r>
              <a:rPr lang="zh-CN" altLang="en-US" dirty="0"/>
              <a:t>红色代表执行的时间</a:t>
            </a:r>
            <a:r>
              <a:rPr lang="en-US" altLang="zh-CN" dirty="0"/>
              <a:t>,</a:t>
            </a:r>
            <a:r>
              <a:rPr lang="zh-CN" altLang="en-US" dirty="0"/>
              <a:t>这部分是</a:t>
            </a:r>
            <a:r>
              <a:rPr lang="en-US" altLang="zh-CN" dirty="0"/>
              <a:t>Android</a:t>
            </a:r>
            <a:r>
              <a:rPr lang="zh-CN" altLang="en-US" dirty="0"/>
              <a:t>进行</a:t>
            </a:r>
            <a:r>
              <a:rPr lang="en-US" altLang="zh-CN" dirty="0"/>
              <a:t>2D</a:t>
            </a:r>
            <a:r>
              <a:rPr lang="zh-CN" altLang="en-US" dirty="0"/>
              <a:t>渲染 </a:t>
            </a:r>
            <a:r>
              <a:rPr lang="en-US" altLang="zh-CN" dirty="0"/>
              <a:t>Display List</a:t>
            </a:r>
            <a:r>
              <a:rPr lang="zh-CN" altLang="en-US" dirty="0"/>
              <a:t>的时间</a:t>
            </a:r>
            <a:r>
              <a:rPr lang="en-US" altLang="zh-CN" dirty="0"/>
              <a:t>,</a:t>
            </a:r>
            <a:r>
              <a:rPr lang="zh-CN" altLang="en-US" dirty="0"/>
              <a:t>为了绘制到屏幕上</a:t>
            </a:r>
            <a:r>
              <a:rPr lang="en-US" altLang="zh-CN" dirty="0"/>
              <a:t>,Android</a:t>
            </a:r>
            <a:r>
              <a:rPr lang="zh-CN" altLang="en-US" dirty="0"/>
              <a:t>需要使用</a:t>
            </a:r>
            <a:r>
              <a:rPr lang="en-US" altLang="zh-CN" dirty="0" err="1"/>
              <a:t>OpenGl</a:t>
            </a:r>
            <a:r>
              <a:rPr lang="en-US" altLang="zh-CN" dirty="0"/>
              <a:t> ES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接口来绘制</a:t>
            </a:r>
            <a:r>
              <a:rPr lang="en-US" altLang="zh-CN" dirty="0"/>
              <a:t>Display List.</a:t>
            </a:r>
            <a:r>
              <a:rPr lang="zh-CN" altLang="en-US" dirty="0"/>
              <a:t>这些</a:t>
            </a:r>
            <a:r>
              <a:rPr lang="en-US" altLang="zh-CN" dirty="0"/>
              <a:t>API</a:t>
            </a:r>
            <a:r>
              <a:rPr lang="zh-CN" altLang="en-US" dirty="0"/>
              <a:t>有效地将数据发送到</a:t>
            </a:r>
            <a:r>
              <a:rPr lang="en-US" altLang="zh-CN" dirty="0"/>
              <a:t>GPU,</a:t>
            </a:r>
            <a:r>
              <a:rPr lang="zh-CN" altLang="en-US" dirty="0"/>
              <a:t>最总在屏幕上显示出来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橙色部分表示的是处理时间</a:t>
            </a:r>
            <a:r>
              <a:rPr lang="en-US" altLang="zh-CN" dirty="0"/>
              <a:t>,</a:t>
            </a:r>
            <a:r>
              <a:rPr lang="zh-CN" altLang="en-US" dirty="0"/>
              <a:t>或者说是</a:t>
            </a:r>
            <a:r>
              <a:rPr lang="en-US" altLang="zh-CN" dirty="0"/>
              <a:t>CPU</a:t>
            </a:r>
            <a:r>
              <a:rPr lang="zh-CN" altLang="en-US" dirty="0"/>
              <a:t>告诉</a:t>
            </a:r>
            <a:r>
              <a:rPr lang="en-US" altLang="zh-CN" dirty="0"/>
              <a:t>GPU</a:t>
            </a:r>
            <a:r>
              <a:rPr lang="zh-CN" altLang="en-US" dirty="0"/>
              <a:t>渲染一帧的地方</a:t>
            </a:r>
            <a:r>
              <a:rPr lang="en-US" altLang="zh-CN" dirty="0"/>
              <a:t>,</a:t>
            </a:r>
            <a:r>
              <a:rPr lang="zh-CN" altLang="en-US" dirty="0"/>
              <a:t>这是一个阻塞调用</a:t>
            </a:r>
            <a:r>
              <a:rPr lang="en-US" altLang="zh-CN" dirty="0"/>
              <a:t>,</a:t>
            </a:r>
            <a:r>
              <a:rPr lang="zh-CN" altLang="en-US" dirty="0"/>
              <a:t>因为</a:t>
            </a:r>
            <a:r>
              <a:rPr lang="en-US" altLang="zh-CN" dirty="0"/>
              <a:t>CPU</a:t>
            </a:r>
            <a:r>
              <a:rPr lang="zh-CN" altLang="en-US" dirty="0"/>
              <a:t>会一直等待</a:t>
            </a:r>
            <a:r>
              <a:rPr lang="en-US" altLang="zh-CN" dirty="0"/>
              <a:t>GPU</a:t>
            </a:r>
            <a:r>
              <a:rPr lang="zh-CN" altLang="en-US" dirty="0"/>
              <a:t>发出接到命令的回复</a:t>
            </a:r>
            <a:r>
              <a:rPr lang="en-US" altLang="zh-CN" dirty="0"/>
              <a:t>,</a:t>
            </a:r>
            <a:r>
              <a:rPr lang="zh-CN" altLang="en-US" dirty="0"/>
              <a:t>如果柱状图很高</a:t>
            </a:r>
            <a:r>
              <a:rPr lang="en-US" altLang="zh-CN" dirty="0"/>
              <a:t>,</a:t>
            </a:r>
            <a:r>
              <a:rPr lang="zh-CN" altLang="en-US" dirty="0"/>
              <a:t>那就意味着你给</a:t>
            </a:r>
            <a:r>
              <a:rPr lang="en-US" altLang="zh-CN" dirty="0"/>
              <a:t>GPU</a:t>
            </a:r>
            <a:r>
              <a:rPr lang="zh-CN" altLang="en-US" dirty="0"/>
              <a:t>太多的工作</a:t>
            </a:r>
            <a:r>
              <a:rPr lang="en-US" altLang="zh-CN" dirty="0"/>
              <a:t>,</a:t>
            </a:r>
            <a:r>
              <a:rPr lang="zh-CN" altLang="en-US" dirty="0"/>
              <a:t>太多的负责视图需要</a:t>
            </a:r>
            <a:r>
              <a:rPr lang="en-US" altLang="zh-CN" dirty="0"/>
              <a:t>OpenGL</a:t>
            </a:r>
            <a:r>
              <a:rPr lang="zh-CN" altLang="en-US" dirty="0"/>
              <a:t>命令去绘制和处理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000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E0135-5880-4C41-AF9B-80774998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37298"/>
            <a:ext cx="9603275" cy="508714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结语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393860-D34C-464A-8369-90BD9312B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不要重复造轮子</a:t>
            </a:r>
          </a:p>
          <a:p>
            <a:r>
              <a:rPr lang="en-US" altLang="zh-CN" b="1" dirty="0"/>
              <a:t>2.</a:t>
            </a:r>
            <a:r>
              <a:rPr lang="zh-CN" altLang="en-US" b="1" dirty="0"/>
              <a:t>别盲目的选择</a:t>
            </a:r>
            <a:r>
              <a:rPr lang="en-US" altLang="zh-CN" b="1" dirty="0"/>
              <a:t>library</a:t>
            </a:r>
          </a:p>
          <a:p>
            <a:r>
              <a:rPr lang="en-US" altLang="zh-CN" b="1" dirty="0"/>
              <a:t>3.</a:t>
            </a:r>
            <a:r>
              <a:rPr lang="zh-CN" altLang="en-US" b="1" dirty="0"/>
              <a:t>阅读更多的代码</a:t>
            </a:r>
          </a:p>
          <a:p>
            <a:r>
              <a:rPr lang="en-US" altLang="zh-CN" b="1" dirty="0"/>
              <a:t>4.</a:t>
            </a:r>
            <a:r>
              <a:rPr lang="zh-CN" altLang="en-US" b="1" dirty="0"/>
              <a:t>看在上帝的份上，维护一个恰当的编程规范</a:t>
            </a:r>
          </a:p>
          <a:p>
            <a:r>
              <a:rPr lang="en-US" altLang="zh-CN" b="1" dirty="0"/>
              <a:t>5.</a:t>
            </a:r>
            <a:r>
              <a:rPr lang="zh-CN" altLang="en-US" b="1" dirty="0"/>
              <a:t>分析是你最好的朋友</a:t>
            </a:r>
          </a:p>
          <a:p>
            <a:r>
              <a:rPr lang="en-US" altLang="zh-CN" b="1" dirty="0"/>
              <a:t>6.</a:t>
            </a:r>
            <a:r>
              <a:rPr lang="zh-CN" altLang="en-US" b="1" dirty="0"/>
              <a:t>测试，测试，再测试！</a:t>
            </a:r>
          </a:p>
          <a:p>
            <a:pPr marL="0" indent="0">
              <a:buNone/>
            </a:pPr>
            <a:r>
              <a:rPr lang="en-US" altLang="zh-CN" b="1" dirty="0"/>
              <a:t>    7.</a:t>
            </a:r>
            <a:r>
              <a:rPr lang="zh-CN" altLang="en-US" b="1" dirty="0"/>
              <a:t>借助工具：充分利用现有工具进行敏捷开发。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711643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09C87C2-84D0-42B7-8B45-3173876D267A}"/>
              </a:ext>
            </a:extLst>
          </p:cNvPr>
          <p:cNvSpPr txBox="1"/>
          <p:nvPr/>
        </p:nvSpPr>
        <p:spPr>
          <a:xfrm>
            <a:off x="4572000" y="2644170"/>
            <a:ext cx="38779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b="1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12434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96D420-E8B1-4D5C-A723-3E831270B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一般来说</a:t>
            </a:r>
            <a:r>
              <a:rPr lang="en-US" altLang="zh-CN" dirty="0"/>
              <a:t>, </a:t>
            </a:r>
            <a:r>
              <a:rPr lang="zh-CN" altLang="en-US" dirty="0"/>
              <a:t>学习一门新的技术</a:t>
            </a:r>
            <a:r>
              <a:rPr lang="en-US" altLang="zh-CN" dirty="0"/>
              <a:t>, </a:t>
            </a:r>
            <a:r>
              <a:rPr lang="zh-CN" altLang="en-US" dirty="0"/>
              <a:t>最应该做的就是阅读其官方文档</a:t>
            </a:r>
            <a:r>
              <a:rPr lang="en-US" altLang="zh-CN" dirty="0"/>
              <a:t>, </a:t>
            </a:r>
            <a:r>
              <a:rPr lang="zh-CN" altLang="en-US" dirty="0"/>
              <a:t>那是最权威的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en-US" altLang="zh-CN" dirty="0"/>
              <a:t>Android</a:t>
            </a:r>
            <a:r>
              <a:rPr lang="zh-CN" altLang="en-US" dirty="0"/>
              <a:t>本身给我们提供了很多</a:t>
            </a:r>
            <a:r>
              <a:rPr lang="en-US" altLang="zh-CN" dirty="0"/>
              <a:t>App</a:t>
            </a:r>
            <a:r>
              <a:rPr lang="zh-CN" altLang="en-US" dirty="0"/>
              <a:t>性能测试和分析工具</a:t>
            </a:r>
            <a:r>
              <a:rPr lang="en-US" altLang="zh-CN" dirty="0"/>
              <a:t>, </a:t>
            </a:r>
            <a:r>
              <a:rPr lang="zh-CN" altLang="en-US" dirty="0"/>
              <a:t>而且大部分都集成到</a:t>
            </a:r>
            <a:r>
              <a:rPr lang="en-US" altLang="zh-CN" dirty="0"/>
              <a:t>Android Studio</a:t>
            </a:r>
            <a:r>
              <a:rPr lang="zh-CN" altLang="en-US" dirty="0"/>
              <a:t>或</a:t>
            </a:r>
            <a:r>
              <a:rPr lang="en-US" altLang="zh-CN" dirty="0"/>
              <a:t>DDMS</a:t>
            </a:r>
            <a:r>
              <a:rPr lang="zh-CN" altLang="en-US" dirty="0"/>
              <a:t>中</a:t>
            </a:r>
            <a:r>
              <a:rPr lang="en-US" altLang="zh-CN" dirty="0"/>
              <a:t>, </a:t>
            </a:r>
            <a:r>
              <a:rPr lang="zh-CN" altLang="en-US" dirty="0"/>
              <a:t>非常方便使用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0C0894-5A01-481C-9F73-7D5A975474C4}"/>
              </a:ext>
            </a:extLst>
          </p:cNvPr>
          <p:cNvSpPr txBox="1"/>
          <p:nvPr/>
        </p:nvSpPr>
        <p:spPr>
          <a:xfrm>
            <a:off x="1520889" y="1206989"/>
            <a:ext cx="2162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1.</a:t>
            </a:r>
            <a:r>
              <a:rPr lang="zh-CN" altLang="en-US" sz="3200" b="1" dirty="0"/>
              <a:t>官方工具</a:t>
            </a:r>
          </a:p>
        </p:txBody>
      </p:sp>
    </p:spTree>
    <p:extLst>
      <p:ext uri="{BB962C8B-B14F-4D97-AF65-F5344CB8AC3E}">
        <p14:creationId xmlns:p14="http://schemas.microsoft.com/office/powerpoint/2010/main" val="59514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69BC6-C64F-45C8-B0BB-0B770062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b="1" dirty="0"/>
            </a:br>
            <a:r>
              <a:rPr lang="en-US" altLang="zh-CN" dirty="0"/>
              <a:t>1.1 </a:t>
            </a:r>
            <a:r>
              <a:rPr lang="en-US" altLang="zh-CN" dirty="0" err="1"/>
              <a:t>StrictMode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7B20C3-0F90-40E5-AFCD-7FA24C51A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说明：</a:t>
            </a:r>
            <a:endParaRPr lang="en-US" altLang="zh-CN" dirty="0"/>
          </a:p>
          <a:p>
            <a:r>
              <a:rPr lang="zh-CN" altLang="en-US" dirty="0"/>
              <a:t>顾名思义</a:t>
            </a:r>
            <a:r>
              <a:rPr lang="en-US" altLang="zh-CN" dirty="0"/>
              <a:t>, "</a:t>
            </a:r>
            <a:r>
              <a:rPr lang="zh-CN" altLang="en-US" dirty="0"/>
              <a:t>严格模式</a:t>
            </a:r>
            <a:r>
              <a:rPr lang="en-US" altLang="zh-CN" dirty="0"/>
              <a:t>", </a:t>
            </a:r>
            <a:r>
              <a:rPr lang="zh-CN" altLang="en-US" dirty="0"/>
              <a:t>主要用来限制应用做一些不符合性能规范的事情</a:t>
            </a:r>
            <a:r>
              <a:rPr lang="en-US" altLang="zh-CN" dirty="0"/>
              <a:t>. </a:t>
            </a:r>
            <a:r>
              <a:rPr lang="zh-CN" altLang="en-US" dirty="0"/>
              <a:t>一般用来检测主线程中的耗 时操作和阻塞</a:t>
            </a:r>
            <a:r>
              <a:rPr lang="en-US" altLang="zh-CN" dirty="0"/>
              <a:t>. </a:t>
            </a:r>
            <a:r>
              <a:rPr lang="zh-CN" altLang="en-US" dirty="0"/>
              <a:t>开启</a:t>
            </a:r>
            <a:r>
              <a:rPr lang="en-US" altLang="zh-CN" dirty="0" err="1"/>
              <a:t>StrictMode</a:t>
            </a:r>
            <a:r>
              <a:rPr lang="zh-CN" altLang="en-US" dirty="0"/>
              <a:t>后</a:t>
            </a:r>
            <a:r>
              <a:rPr lang="en-US" altLang="zh-CN" dirty="0"/>
              <a:t>, </a:t>
            </a:r>
            <a:r>
              <a:rPr lang="zh-CN" altLang="en-US" dirty="0"/>
              <a:t>如果线程中做一些诸如读写文件</a:t>
            </a:r>
            <a:r>
              <a:rPr lang="en-US" altLang="zh-CN" dirty="0"/>
              <a:t>, </a:t>
            </a:r>
            <a:r>
              <a:rPr lang="zh-CN" altLang="en-US" dirty="0"/>
              <a:t>网络访问等操作</a:t>
            </a:r>
            <a:r>
              <a:rPr lang="en-US" altLang="zh-CN" dirty="0"/>
              <a:t>, </a:t>
            </a:r>
            <a:r>
              <a:rPr lang="zh-CN" altLang="en-US" dirty="0"/>
              <a:t>将会在</a:t>
            </a:r>
            <a:r>
              <a:rPr lang="en-US" altLang="zh-CN" dirty="0"/>
              <a:t>Log console</a:t>
            </a:r>
            <a:r>
              <a:rPr lang="zh-CN" altLang="en-US" dirty="0"/>
              <a:t>输出一些警告</a:t>
            </a:r>
            <a:r>
              <a:rPr lang="en-US" altLang="zh-CN" dirty="0"/>
              <a:t>, </a:t>
            </a:r>
            <a:r>
              <a:rPr lang="zh-CN" altLang="en-US" dirty="0"/>
              <a:t>警告信息包含</a:t>
            </a:r>
            <a:r>
              <a:rPr lang="en-US" altLang="zh-CN" dirty="0"/>
              <a:t>Stack Trace</a:t>
            </a:r>
            <a:r>
              <a:rPr lang="zh-CN" altLang="en-US" dirty="0"/>
              <a:t>来显示哪个地方出了问题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作用：</a:t>
            </a:r>
          </a:p>
          <a:p>
            <a:r>
              <a:rPr lang="zh-CN" altLang="en-US" dirty="0"/>
              <a:t>          主要用来做主线程优化分析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3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C69E5-1CB5-480D-8A81-6B13363A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98" y="0"/>
            <a:ext cx="9603275" cy="1049235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b="1" dirty="0"/>
              <a:t>1.2 </a:t>
            </a:r>
            <a:r>
              <a:rPr lang="en-US" altLang="zh-CN" b="1" dirty="0" err="1"/>
              <a:t>Systrace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3623C-E4F4-4B80-9900-10C49B6F2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30" y="1049235"/>
            <a:ext cx="9603275" cy="3450613"/>
          </a:xfrm>
        </p:spPr>
        <p:txBody>
          <a:bodyPr>
            <a:normAutofit/>
          </a:bodyPr>
          <a:lstStyle/>
          <a:p>
            <a:r>
              <a:rPr lang="zh-CN" altLang="en-US" dirty="0"/>
              <a:t>说明</a:t>
            </a:r>
            <a:br>
              <a:rPr lang="zh-CN" altLang="en-US" dirty="0"/>
            </a:br>
            <a:r>
              <a:rPr lang="en-US" altLang="zh-CN" dirty="0" err="1"/>
              <a:t>Systrace</a:t>
            </a:r>
            <a:r>
              <a:rPr lang="zh-CN" altLang="en-US" dirty="0"/>
              <a:t>是一个收集和检测时间信息的工具</a:t>
            </a:r>
            <a:r>
              <a:rPr lang="en-US" altLang="zh-CN" dirty="0"/>
              <a:t>, </a:t>
            </a:r>
            <a:r>
              <a:rPr lang="zh-CN" altLang="en-US" dirty="0"/>
              <a:t>它能显示</a:t>
            </a:r>
            <a:r>
              <a:rPr lang="en-US" altLang="zh-CN" dirty="0"/>
              <a:t>CPU</a:t>
            </a:r>
            <a:r>
              <a:rPr lang="zh-CN" altLang="en-US" dirty="0"/>
              <a:t>和时间被消耗在哪儿了</a:t>
            </a:r>
            <a:r>
              <a:rPr lang="en-US" altLang="zh-CN" dirty="0"/>
              <a:t>, </a:t>
            </a:r>
            <a:r>
              <a:rPr lang="zh-CN" altLang="en-US" dirty="0"/>
              <a:t>每个进程和线程都在其</a:t>
            </a:r>
            <a:r>
              <a:rPr lang="en-US" altLang="zh-CN" dirty="0"/>
              <a:t>CPU</a:t>
            </a:r>
            <a:r>
              <a:rPr lang="zh-CN" altLang="en-US" dirty="0"/>
              <a:t>时间片内做了什么事儿</a:t>
            </a:r>
            <a:r>
              <a:rPr lang="en-US" altLang="zh-CN" dirty="0"/>
              <a:t>. </a:t>
            </a:r>
            <a:r>
              <a:rPr lang="zh-CN" altLang="en-US" dirty="0"/>
              <a:t>而且会指示哪个地方出了问题</a:t>
            </a:r>
            <a:r>
              <a:rPr lang="en-US" altLang="zh-CN" dirty="0"/>
              <a:t>, </a:t>
            </a:r>
            <a:r>
              <a:rPr lang="zh-CN" altLang="en-US" dirty="0"/>
              <a:t>以及给出</a:t>
            </a:r>
            <a:r>
              <a:rPr lang="en-US" altLang="zh-CN" dirty="0"/>
              <a:t>Fix</a:t>
            </a:r>
            <a:r>
              <a:rPr lang="zh-CN" altLang="en-US" dirty="0"/>
              <a:t>建议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zh-CN" altLang="en-US" dirty="0"/>
              <a:t>其以</a:t>
            </a:r>
            <a:r>
              <a:rPr lang="en-US" altLang="zh-CN" dirty="0"/>
              <a:t>trace</a:t>
            </a:r>
            <a:r>
              <a:rPr lang="zh-CN" altLang="en-US" dirty="0"/>
              <a:t>文件</a:t>
            </a:r>
            <a:r>
              <a:rPr lang="en-US" altLang="zh-CN" dirty="0"/>
              <a:t>(html)</a:t>
            </a:r>
            <a:r>
              <a:rPr lang="zh-CN" altLang="en-US" dirty="0"/>
              <a:t>的方式记录</a:t>
            </a:r>
            <a:r>
              <a:rPr lang="en-US" altLang="zh-CN" dirty="0"/>
              <a:t>. </a:t>
            </a:r>
            <a:r>
              <a:rPr lang="zh-CN" altLang="en-US" dirty="0"/>
              <a:t>可以直接用</a:t>
            </a:r>
            <a:r>
              <a:rPr lang="en-US" altLang="zh-CN" dirty="0"/>
              <a:t>Chrome</a:t>
            </a:r>
            <a:r>
              <a:rPr lang="zh-CN" altLang="en-US" dirty="0"/>
              <a:t>浏览器打开查看</a:t>
            </a:r>
            <a:r>
              <a:rPr lang="en-US" altLang="zh-CN" dirty="0"/>
              <a:t>. </a:t>
            </a:r>
            <a:r>
              <a:rPr lang="zh-CN" altLang="en-US" dirty="0"/>
              <a:t>界面如下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45EEE5-3C24-4D93-B765-7C033957A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6664"/>
            <a:ext cx="12192000" cy="388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9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87598-EB1B-4935-A4B1-E6B7078E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b="1" dirty="0"/>
              <a:t>1.3 Hierarchy Viewer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D19E0-EEB8-4FEB-B464-334FE7BCE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说明</a:t>
            </a:r>
            <a:br>
              <a:rPr lang="zh-CN" altLang="en-US" dirty="0"/>
            </a:br>
            <a:r>
              <a:rPr lang="en-US" altLang="zh-CN" dirty="0"/>
              <a:t>Hierarchy Viewer</a:t>
            </a:r>
            <a:r>
              <a:rPr lang="zh-CN" altLang="en-US" dirty="0"/>
              <a:t>提供了一个可视化的界面来观测布局的层级</a:t>
            </a:r>
            <a:r>
              <a:rPr lang="en-US" altLang="zh-CN" dirty="0"/>
              <a:t>, </a:t>
            </a:r>
            <a:r>
              <a:rPr lang="zh-CN" altLang="en-US" dirty="0"/>
              <a:t>让我们可以优化布局层级</a:t>
            </a:r>
            <a:r>
              <a:rPr lang="en-US" altLang="zh-CN" dirty="0"/>
              <a:t>, </a:t>
            </a:r>
            <a:r>
              <a:rPr lang="zh-CN" altLang="en-US" dirty="0"/>
              <a:t>删除多余的不必要的</a:t>
            </a:r>
            <a:r>
              <a:rPr lang="en-US" altLang="zh-CN" dirty="0"/>
              <a:t>View</a:t>
            </a:r>
            <a:r>
              <a:rPr lang="zh-CN" altLang="en-US" dirty="0"/>
              <a:t>层级</a:t>
            </a:r>
            <a:r>
              <a:rPr lang="en-US" altLang="zh-CN" dirty="0"/>
              <a:t>, </a:t>
            </a:r>
            <a:r>
              <a:rPr lang="zh-CN" altLang="en-US" dirty="0"/>
              <a:t>提升布局速度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作用</a:t>
            </a:r>
          </a:p>
          <a:p>
            <a:r>
              <a:rPr lang="zh-CN" altLang="en-US" dirty="0"/>
              <a:t>用来做</a:t>
            </a:r>
            <a:r>
              <a:rPr lang="en-US" altLang="zh-CN" dirty="0"/>
              <a:t>View</a:t>
            </a:r>
            <a:r>
              <a:rPr lang="zh-CN" altLang="en-US" dirty="0"/>
              <a:t>层级分析</a:t>
            </a:r>
            <a:r>
              <a:rPr lang="en-US" altLang="zh-CN" dirty="0"/>
              <a:t>, </a:t>
            </a:r>
            <a:r>
              <a:rPr lang="zh-CN" altLang="en-US" dirty="0"/>
              <a:t>可以分析出</a:t>
            </a:r>
            <a:r>
              <a:rPr lang="en-US" altLang="zh-CN" dirty="0"/>
              <a:t>View Tree</a:t>
            </a:r>
            <a:r>
              <a:rPr lang="zh-CN" altLang="en-US" dirty="0"/>
              <a:t>中的性能阻塞点</a:t>
            </a:r>
            <a:r>
              <a:rPr lang="en-US" altLang="zh-CN" dirty="0"/>
              <a:t>, </a:t>
            </a:r>
            <a:r>
              <a:rPr lang="zh-CN" altLang="en-US" dirty="0"/>
              <a:t>以便对症下药</a:t>
            </a:r>
            <a:r>
              <a:rPr lang="en-US" altLang="zh-CN" dirty="0"/>
              <a:t>, </a:t>
            </a:r>
            <a:r>
              <a:rPr lang="zh-CN" altLang="en-US" dirty="0"/>
              <a:t>提升布局性能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Hierarchy Viewer</a:t>
            </a:r>
            <a:r>
              <a:rPr lang="zh-CN" altLang="en-US" dirty="0"/>
              <a:t>需要</a:t>
            </a:r>
            <a:r>
              <a:rPr lang="en-US" altLang="zh-CN" dirty="0"/>
              <a:t>Root</a:t>
            </a:r>
            <a:r>
              <a:rPr lang="zh-CN" altLang="en-US" dirty="0"/>
              <a:t>的机器</a:t>
            </a:r>
            <a:r>
              <a:rPr lang="en-US" altLang="zh-CN" dirty="0"/>
              <a:t>(</a:t>
            </a:r>
            <a:r>
              <a:rPr lang="zh-CN" altLang="en-US" dirty="0"/>
              <a:t>产品机没有开启</a:t>
            </a:r>
            <a:r>
              <a:rPr lang="en-US" altLang="zh-CN" dirty="0" err="1"/>
              <a:t>ViewServer</a:t>
            </a:r>
            <a:r>
              <a:rPr lang="en-US" altLang="zh-CN" dirty="0"/>
              <a:t>)</a:t>
            </a:r>
            <a:r>
              <a:rPr lang="zh-CN" altLang="en-US" dirty="0"/>
              <a:t>才可以执行</a:t>
            </a:r>
            <a:r>
              <a:rPr lang="en-US" altLang="zh-CN" dirty="0"/>
              <a:t>.</a:t>
            </a:r>
            <a:br>
              <a:rPr lang="zh-CN" altLang="en-US" dirty="0"/>
            </a:br>
            <a:r>
              <a:rPr lang="zh-CN" altLang="en-US" dirty="0"/>
              <a:t>可以使用</a:t>
            </a:r>
            <a:r>
              <a:rPr lang="zh-CN" altLang="en-US" dirty="0">
                <a:hlinkClick r:id="rId2"/>
              </a:rPr>
              <a:t>第三方的开源的</a:t>
            </a:r>
            <a:r>
              <a:rPr lang="en-US" altLang="zh-CN" dirty="0" err="1">
                <a:hlinkClick r:id="rId2"/>
              </a:rPr>
              <a:t>ViewServer</a:t>
            </a:r>
            <a:r>
              <a:rPr lang="zh-CN" altLang="en-US" dirty="0"/>
              <a:t>来协助我们在未</a:t>
            </a:r>
            <a:r>
              <a:rPr lang="en-US" altLang="zh-CN" dirty="0"/>
              <a:t>Root</a:t>
            </a:r>
            <a:r>
              <a:rPr lang="zh-CN" altLang="en-US" dirty="0"/>
              <a:t>的机器上使用</a:t>
            </a:r>
            <a:r>
              <a:rPr lang="en-US" altLang="zh-CN" dirty="0"/>
              <a:t>Hierarchy Viewer</a:t>
            </a:r>
            <a:r>
              <a:rPr lang="zh-CN" altLang="en-US" dirty="0"/>
              <a:t>分析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96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29C402C-17EC-422B-AE9B-1DED21B5B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27"/>
            <a:ext cx="12062298" cy="66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2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4E802-961A-4F1A-B371-514A9FED6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093" y="269499"/>
            <a:ext cx="9603275" cy="587135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1.4 </a:t>
            </a:r>
            <a:r>
              <a:rPr lang="en-US" altLang="zh-CN" b="1" dirty="0" err="1"/>
              <a:t>TraceView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2B5E81-1D12-4B33-8560-CD8F86014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281" y="1023510"/>
            <a:ext cx="9603275" cy="3450613"/>
          </a:xfrm>
        </p:spPr>
        <p:txBody>
          <a:bodyPr/>
          <a:lstStyle/>
          <a:p>
            <a:r>
              <a:rPr lang="zh-CN" altLang="en-US" dirty="0"/>
              <a:t>说明</a:t>
            </a:r>
            <a:br>
              <a:rPr lang="zh-CN" altLang="en-US" dirty="0"/>
            </a:br>
            <a:r>
              <a:rPr lang="zh-CN" altLang="en-US" dirty="0"/>
              <a:t>一个图形化的工具</a:t>
            </a:r>
            <a:r>
              <a:rPr lang="en-US" altLang="zh-CN" dirty="0"/>
              <a:t>, </a:t>
            </a:r>
            <a:r>
              <a:rPr lang="zh-CN" altLang="en-US" dirty="0"/>
              <a:t>用来展示和分析方法的执行时间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作用</a:t>
            </a:r>
          </a:p>
          <a:p>
            <a:r>
              <a:rPr lang="zh-CN" altLang="en-US" dirty="0"/>
              <a:t>分析方法调用栈以及其执行时间</a:t>
            </a:r>
            <a:r>
              <a:rPr lang="en-US" altLang="zh-CN" dirty="0"/>
              <a:t>, </a:t>
            </a:r>
            <a:r>
              <a:rPr lang="zh-CN" altLang="en-US" dirty="0"/>
              <a:t>优化方法执行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3FF877-32AC-4DAD-932E-891104C0A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247" y="2748816"/>
            <a:ext cx="7945341" cy="410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08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F792F-578A-41FE-8D02-E3F00F57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94" y="201404"/>
            <a:ext cx="9603275" cy="615719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1.5 Memory Monitor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51C6E-BDCF-4860-BC02-29B6C860A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894" y="817123"/>
            <a:ext cx="9603275" cy="345061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说明</a:t>
            </a:r>
            <a:br>
              <a:rPr lang="zh-CN" altLang="en-US" dirty="0"/>
            </a:br>
            <a:r>
              <a:rPr lang="zh-CN" altLang="en-US" dirty="0"/>
              <a:t>内存使用检测器</a:t>
            </a:r>
            <a:r>
              <a:rPr lang="en-US" altLang="zh-CN" dirty="0"/>
              <a:t>, </a:t>
            </a:r>
            <a:r>
              <a:rPr lang="zh-CN" altLang="en-US" dirty="0"/>
              <a:t>可以实时检测当前</a:t>
            </a:r>
            <a:r>
              <a:rPr lang="en-US" altLang="zh-CN" dirty="0"/>
              <a:t>Application</a:t>
            </a:r>
            <a:r>
              <a:rPr lang="zh-CN" altLang="en-US" dirty="0"/>
              <a:t>的内存使用和释放等信息</a:t>
            </a:r>
            <a:r>
              <a:rPr lang="en-US" altLang="zh-CN" dirty="0"/>
              <a:t>, </a:t>
            </a:r>
            <a:r>
              <a:rPr lang="zh-CN" altLang="en-US" dirty="0"/>
              <a:t>并以图形化界面展示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作用</a:t>
            </a:r>
          </a:p>
          <a:p>
            <a:r>
              <a:rPr lang="zh-CN" altLang="en-US" dirty="0"/>
              <a:t>用来做内存分析</a:t>
            </a:r>
            <a:r>
              <a:rPr lang="en-US" altLang="zh-CN" dirty="0"/>
              <a:t>, </a:t>
            </a:r>
            <a:r>
              <a:rPr lang="zh-CN" altLang="en-US" dirty="0"/>
              <a:t>内存泄露排查的不二之选</a:t>
            </a:r>
            <a:r>
              <a:rPr lang="en-US" altLang="zh-CN" dirty="0"/>
              <a:t>. </a:t>
            </a:r>
            <a:r>
              <a:rPr lang="zh-CN" altLang="en-US" dirty="0"/>
              <a:t>可以结合</a:t>
            </a:r>
            <a:r>
              <a:rPr lang="en-US" altLang="zh-CN" dirty="0"/>
              <a:t>heap viewer, allocation tracker</a:t>
            </a:r>
            <a:r>
              <a:rPr lang="zh-CN" altLang="en-US" dirty="0"/>
              <a:t>来分析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可以导出</a:t>
            </a:r>
            <a:r>
              <a:rPr lang="en-US" altLang="zh-CN" dirty="0" err="1"/>
              <a:t>hprof</a:t>
            </a:r>
            <a:r>
              <a:rPr lang="zh-CN" altLang="en-US" dirty="0"/>
              <a:t>文件结合第三方的</a:t>
            </a:r>
            <a:r>
              <a:rPr lang="en-US" altLang="zh-CN" dirty="0">
                <a:hlinkClick r:id="rId2"/>
              </a:rPr>
              <a:t>MAT</a:t>
            </a:r>
            <a:r>
              <a:rPr lang="zh-CN" altLang="en-US" dirty="0"/>
              <a:t>工具分析泄露点</a:t>
            </a:r>
            <a:r>
              <a:rPr lang="en-US" altLang="zh-CN" dirty="0"/>
              <a:t>.</a:t>
            </a:r>
            <a:r>
              <a:rPr lang="zh-CN" altLang="en-US" dirty="0"/>
              <a:t> 因为这个工具在</a:t>
            </a:r>
            <a:r>
              <a:rPr lang="en-US" altLang="zh-CN" dirty="0"/>
              <a:t>ADT</a:t>
            </a:r>
            <a:r>
              <a:rPr lang="zh-CN" altLang="en-US" dirty="0"/>
              <a:t>时代比较常用</a:t>
            </a:r>
            <a:r>
              <a:rPr lang="en-US" altLang="zh-CN" dirty="0"/>
              <a:t>, AS2.0</a:t>
            </a:r>
            <a:r>
              <a:rPr lang="zh-CN" altLang="en-US" dirty="0"/>
              <a:t>之后</a:t>
            </a:r>
            <a:r>
              <a:rPr lang="en-US" altLang="zh-CN" dirty="0"/>
              <a:t>, </a:t>
            </a:r>
            <a:r>
              <a:rPr lang="zh-CN" altLang="en-US" dirty="0"/>
              <a:t>本身的</a:t>
            </a:r>
            <a:r>
              <a:rPr lang="en-US" altLang="zh-CN" dirty="0"/>
              <a:t>Memory Monitor</a:t>
            </a:r>
            <a:r>
              <a:rPr lang="zh-CN" altLang="en-US" dirty="0"/>
              <a:t>越来越强大</a:t>
            </a:r>
            <a:r>
              <a:rPr lang="en-US" altLang="zh-CN" dirty="0"/>
              <a:t>, </a:t>
            </a:r>
            <a:r>
              <a:rPr lang="zh-CN" altLang="en-US" dirty="0"/>
              <a:t>结合日益完善的第三方工具基本上可以完成内存方面的优化了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E852F1-1C3A-45D9-94C5-6825B3E91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95" y="3961021"/>
            <a:ext cx="66675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26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53A71-3EE4-4842-9F57-88257320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60" y="502963"/>
            <a:ext cx="9603275" cy="528169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2, </a:t>
            </a:r>
            <a:r>
              <a:rPr lang="zh-CN" altLang="en-US" b="1" dirty="0"/>
              <a:t>第三方工具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4C67A-AFE0-46C1-B3AB-C55303666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260" y="1031132"/>
            <a:ext cx="11907740" cy="575877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/>
              <a:t>2.1 Google</a:t>
            </a:r>
            <a:r>
              <a:rPr lang="zh-CN" altLang="en-US" b="1" dirty="0"/>
              <a:t>的</a:t>
            </a:r>
            <a:r>
              <a:rPr lang="en-US" altLang="zh-CN" b="1" dirty="0"/>
              <a:t>Battery Historian</a:t>
            </a:r>
          </a:p>
          <a:p>
            <a:r>
              <a:rPr lang="zh-CN" altLang="en-US" dirty="0"/>
              <a:t>说明 ：</a:t>
            </a:r>
            <a:r>
              <a:rPr lang="en-US" altLang="zh-CN" dirty="0"/>
              <a:t>Google</a:t>
            </a:r>
            <a:r>
              <a:rPr lang="zh-CN" altLang="en-US" dirty="0"/>
              <a:t>出品</a:t>
            </a:r>
            <a:r>
              <a:rPr lang="en-US" altLang="zh-CN" dirty="0"/>
              <a:t>, </a:t>
            </a:r>
            <a:r>
              <a:rPr lang="zh-CN" altLang="en-US" dirty="0"/>
              <a:t>通过</a:t>
            </a:r>
            <a:r>
              <a:rPr lang="en-US" altLang="zh-CN" dirty="0"/>
              <a:t>Android</a:t>
            </a:r>
            <a:r>
              <a:rPr lang="zh-CN" altLang="en-US" dirty="0"/>
              <a:t>系统的</a:t>
            </a:r>
            <a:r>
              <a:rPr lang="en-US" altLang="zh-CN" dirty="0" err="1"/>
              <a:t>bugreport</a:t>
            </a:r>
            <a:r>
              <a:rPr lang="zh-CN" altLang="en-US" dirty="0"/>
              <a:t>文件来做电量使用分析的工具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文档 ： </a:t>
            </a:r>
            <a:r>
              <a:rPr lang="en-US" altLang="zh-CN" dirty="0">
                <a:hlinkClick r:id="rId2"/>
              </a:rPr>
              <a:t>https://github.com/google/battery-historian</a:t>
            </a:r>
            <a:endParaRPr lang="en-US" altLang="zh-CN" dirty="0"/>
          </a:p>
          <a:p>
            <a:r>
              <a:rPr lang="zh-CN" altLang="en-US" dirty="0"/>
              <a:t>作用 ：  用来做电量使用分析</a:t>
            </a:r>
            <a:r>
              <a:rPr lang="en-US" altLang="zh-CN" dirty="0"/>
              <a:t>.</a:t>
            </a:r>
          </a:p>
          <a:p>
            <a:r>
              <a:rPr lang="en-US" altLang="zh-CN" b="1" dirty="0"/>
              <a:t>2.2 </a:t>
            </a:r>
            <a:r>
              <a:rPr lang="zh-CN" altLang="en-US" b="1" dirty="0"/>
              <a:t>网易的</a:t>
            </a:r>
          </a:p>
          <a:p>
            <a:r>
              <a:rPr lang="zh-CN" altLang="en-US" dirty="0"/>
              <a:t>说明 针对</a:t>
            </a:r>
            <a:r>
              <a:rPr lang="en-US" altLang="zh-CN" dirty="0"/>
              <a:t>Android App</a:t>
            </a:r>
            <a:r>
              <a:rPr lang="zh-CN" altLang="en-US" dirty="0"/>
              <a:t>的</a:t>
            </a:r>
            <a:r>
              <a:rPr lang="en-US" altLang="zh-CN" dirty="0"/>
              <a:t>CPU, </a:t>
            </a:r>
            <a:r>
              <a:rPr lang="zh-CN" altLang="en-US" dirty="0"/>
              <a:t>内存</a:t>
            </a:r>
            <a:r>
              <a:rPr lang="en-US" altLang="zh-CN" dirty="0"/>
              <a:t>, </a:t>
            </a:r>
            <a:r>
              <a:rPr lang="zh-CN" altLang="en-US" dirty="0"/>
              <a:t>网络</a:t>
            </a:r>
            <a:r>
              <a:rPr lang="en-US" altLang="zh-CN" dirty="0"/>
              <a:t>, </a:t>
            </a:r>
            <a:r>
              <a:rPr lang="zh-CN" altLang="en-US" dirty="0"/>
              <a:t>电量等多项综合的测试分析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zh-CN" altLang="en-US" dirty="0"/>
              <a:t>文档  </a:t>
            </a:r>
            <a:r>
              <a:rPr lang="en-US" altLang="zh-CN" dirty="0">
                <a:hlinkClick r:id="rId3"/>
              </a:rPr>
              <a:t>https://github.com/NetEase/Emmagee</a:t>
            </a:r>
            <a:endParaRPr lang="en-US" altLang="zh-CN" dirty="0"/>
          </a:p>
          <a:p>
            <a:r>
              <a:rPr lang="zh-CN" altLang="en-US" dirty="0"/>
              <a:t>作用  比官方工具更适合国人使用来做</a:t>
            </a:r>
            <a:r>
              <a:rPr lang="en-US" altLang="zh-CN" dirty="0"/>
              <a:t>App</a:t>
            </a:r>
            <a:r>
              <a:rPr lang="zh-CN" altLang="en-US" dirty="0"/>
              <a:t>的整体性能分析</a:t>
            </a:r>
            <a:r>
              <a:rPr lang="en-US" altLang="zh-CN" dirty="0"/>
              <a:t>.</a:t>
            </a:r>
          </a:p>
          <a:p>
            <a:r>
              <a:rPr lang="en-US" altLang="zh-CN" b="1" dirty="0"/>
              <a:t>2.3 Square</a:t>
            </a:r>
          </a:p>
          <a:p>
            <a:r>
              <a:rPr lang="zh-CN" altLang="en-US" dirty="0"/>
              <a:t>说明   </a:t>
            </a:r>
            <a:r>
              <a:rPr lang="en-US" altLang="zh-CN" dirty="0"/>
              <a:t>Square</a:t>
            </a:r>
            <a:r>
              <a:rPr lang="zh-CN" altLang="en-US" dirty="0"/>
              <a:t>出品</a:t>
            </a:r>
            <a:r>
              <a:rPr lang="en-US" altLang="zh-CN" dirty="0"/>
              <a:t>, </a:t>
            </a:r>
            <a:r>
              <a:rPr lang="zh-CN" altLang="en-US" dirty="0"/>
              <a:t>必属精品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en-US" altLang="zh-CN" dirty="0"/>
              <a:t>           </a:t>
            </a:r>
            <a:r>
              <a:rPr lang="zh-CN" altLang="en-US" dirty="0"/>
              <a:t>类似与</a:t>
            </a:r>
            <a:r>
              <a:rPr lang="en-US" altLang="zh-CN" dirty="0"/>
              <a:t>App</a:t>
            </a:r>
            <a:r>
              <a:rPr lang="zh-CN" altLang="en-US" dirty="0"/>
              <a:t>探针的内存泄露监测工具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文档  </a:t>
            </a:r>
            <a:r>
              <a:rPr lang="en-US" altLang="zh-CN" dirty="0">
                <a:hlinkClick r:id="rId4"/>
              </a:rPr>
              <a:t>https://github.com/square/leakcanary</a:t>
            </a:r>
            <a:endParaRPr lang="en-US" altLang="zh-CN" dirty="0"/>
          </a:p>
          <a:p>
            <a:r>
              <a:rPr lang="zh-CN" altLang="en-US" dirty="0"/>
              <a:t>作用  集成到</a:t>
            </a:r>
            <a:r>
              <a:rPr lang="en-US" altLang="zh-CN" dirty="0"/>
              <a:t>App</a:t>
            </a:r>
            <a:r>
              <a:rPr lang="zh-CN" altLang="en-US" dirty="0"/>
              <a:t>中</a:t>
            </a:r>
            <a:r>
              <a:rPr lang="en-US" altLang="zh-CN" dirty="0"/>
              <a:t>, </a:t>
            </a:r>
            <a:r>
              <a:rPr lang="zh-CN" altLang="en-US" dirty="0"/>
              <a:t>用来做内存问题预防最好不过了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6204540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95</TotalTime>
  <Words>708</Words>
  <Application>Microsoft Office PowerPoint</Application>
  <PresentationFormat>宽屏</PresentationFormat>
  <Paragraphs>57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Gill Sans MT</vt:lpstr>
      <vt:lpstr>画廊</vt:lpstr>
      <vt:lpstr>PowerPoint 演示文稿</vt:lpstr>
      <vt:lpstr>PowerPoint 演示文稿</vt:lpstr>
      <vt:lpstr> 1.1 StrictMode</vt:lpstr>
      <vt:lpstr> 1.2 Systrace </vt:lpstr>
      <vt:lpstr> 1.3 Hierarchy Viewer </vt:lpstr>
      <vt:lpstr>PowerPoint 演示文稿</vt:lpstr>
      <vt:lpstr>1.4 TraceView </vt:lpstr>
      <vt:lpstr>1.5 Memory Monitor </vt:lpstr>
      <vt:lpstr>2, 第三方工具 </vt:lpstr>
      <vt:lpstr>3.Android profile</vt:lpstr>
      <vt:lpstr>PowerPoint 演示文稿</vt:lpstr>
      <vt:lpstr>GPU Profile工具 </vt:lpstr>
      <vt:lpstr>结语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xiaojian</dc:creator>
  <cp:lastModifiedBy>xiaojian</cp:lastModifiedBy>
  <cp:revision>7</cp:revision>
  <dcterms:created xsi:type="dcterms:W3CDTF">2018-06-07T14:04:51Z</dcterms:created>
  <dcterms:modified xsi:type="dcterms:W3CDTF">2018-06-07T15:39:55Z</dcterms:modified>
</cp:coreProperties>
</file>