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9" r:id="rId5"/>
    <p:sldId id="263" r:id="rId6"/>
    <p:sldId id="260" r:id="rId7"/>
    <p:sldId id="262" r:id="rId8"/>
    <p:sldId id="302" r:id="rId9"/>
    <p:sldId id="267" r:id="rId10"/>
    <p:sldId id="280" r:id="rId11"/>
    <p:sldId id="265" r:id="rId12"/>
    <p:sldId id="28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1176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6166666666667"/>
          <c:y val="0.0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679306102362205"/>
          <c:y val="0.25378125"/>
          <c:w val="0.923017224409449"/>
          <c:h val="0.66490723425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view渲染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v2</c:v>
                </c:pt>
                <c:pt idx="1">
                  <c:v>v2.1(日志)</c:v>
                </c:pt>
                <c:pt idx="2">
                  <c:v>v2.1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54.0</c:v>
                </c:pt>
                <c:pt idx="1">
                  <c:v>54.0</c:v>
                </c:pt>
                <c:pt idx="2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layer加载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v2</c:v>
                </c:pt>
                <c:pt idx="1">
                  <c:v>v2.1(日志)</c:v>
                </c:pt>
                <c:pt idx="2">
                  <c:v>v2.1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4.5</c:v>
                </c:pt>
                <c:pt idx="1">
                  <c:v>4.8</c:v>
                </c:pt>
                <c:pt idx="2">
                  <c:v>4.8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cpu占用时长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v2</c:v>
                </c:pt>
                <c:pt idx="1">
                  <c:v>v2.1(日志)</c:v>
                </c:pt>
                <c:pt idx="2">
                  <c:v>v2.1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8.16</c:v>
                </c:pt>
                <c:pt idx="1">
                  <c:v>11.8</c:v>
                </c:pt>
                <c:pt idx="2">
                  <c:v>34.63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8017168"/>
        <c:axId val="638031728"/>
      </c:barChart>
      <c:catAx>
        <c:axId val="63801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8031728"/>
        <c:crosses val="autoZero"/>
        <c:auto val="1"/>
        <c:lblAlgn val="ctr"/>
        <c:lblOffset val="100"/>
        <c:noMultiLvlLbl val="0"/>
      </c:catAx>
      <c:valAx>
        <c:axId val="63803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801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130926837270341"/>
          <c:y val="0.180511318897638"/>
          <c:w val="0.502598097112861"/>
          <c:h val="0.0663636811023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v2</c:v>
                </c:pt>
                <c:pt idx="1">
                  <c:v>v2.1(日志)</c:v>
                </c:pt>
                <c:pt idx="2">
                  <c:v>v2.1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71.31</c:v>
                </c:pt>
                <c:pt idx="1">
                  <c:v>92.83</c:v>
                </c:pt>
                <c:pt idx="2">
                  <c:v>89.61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v2</c:v>
                </c:pt>
                <c:pt idx="1">
                  <c:v>v2.1(日志)</c:v>
                </c:pt>
                <c:pt idx="2">
                  <c:v>v2.1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30.77</c:v>
                </c:pt>
                <c:pt idx="1">
                  <c:v>75.98</c:v>
                </c:pt>
                <c:pt idx="2">
                  <c:v>69.59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v2</c:v>
                </c:pt>
                <c:pt idx="1">
                  <c:v>v2.1(日志)</c:v>
                </c:pt>
                <c:pt idx="2">
                  <c:v>v2.1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7.0</c:v>
                </c:pt>
                <c:pt idx="1">
                  <c:v>11.1</c:v>
                </c:pt>
                <c:pt idx="2">
                  <c:v>34.63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threads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v2</c:v>
                </c:pt>
                <c:pt idx="1">
                  <c:v>v2.1(日志)</c:v>
                </c:pt>
                <c:pt idx="2">
                  <c:v>v2.1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77.0</c:v>
                </c:pt>
                <c:pt idx="1">
                  <c:v>66.0</c:v>
                </c:pt>
                <c:pt idx="2">
                  <c:v>67.0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3925424"/>
        <c:axId val="543928416"/>
      </c:barChart>
      <c:catAx>
        <c:axId val="5439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3928416"/>
        <c:crosses val="autoZero"/>
        <c:auto val="1"/>
        <c:lblAlgn val="ctr"/>
        <c:lblOffset val="100"/>
        <c:noMultiLvlLbl val="0"/>
      </c:catAx>
      <c:valAx>
        <c:axId val="54392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392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cs typeface="+mn-ea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2018/5/18</a:t>
            </a:fld>
            <a:endParaRPr lang="zh-CN" altLang="en-US"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CF801F-CB35-4BD3-85E4-5B77A55A2E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ziliao/" TargetMode="External"/><Relationship Id="rId20" Type="http://schemas.openxmlformats.org/officeDocument/2006/relationships/hyperlink" Target="http://www.1ppt.com/kejian/wuli/" TargetMode="External"/><Relationship Id="rId21" Type="http://schemas.openxmlformats.org/officeDocument/2006/relationships/hyperlink" Target="http://www.1ppt.com/kejian/huaxue/" TargetMode="External"/><Relationship Id="rId22" Type="http://schemas.openxmlformats.org/officeDocument/2006/relationships/hyperlink" Target="http://www.1ppt.com/kejian/shengwu/" TargetMode="External"/><Relationship Id="rId23" Type="http://schemas.openxmlformats.org/officeDocument/2006/relationships/hyperlink" Target="http://www.1ppt.com/kejian/dili/" TargetMode="External"/><Relationship Id="rId24" Type="http://schemas.openxmlformats.org/officeDocument/2006/relationships/hyperlink" Target="http://www.1ppt.com/kejian/lishi/" TargetMode="External"/><Relationship Id="rId10" Type="http://schemas.openxmlformats.org/officeDocument/2006/relationships/hyperlink" Target="http://www.1ppt.com/fanwen/" TargetMode="External"/><Relationship Id="rId11" Type="http://schemas.openxmlformats.org/officeDocument/2006/relationships/hyperlink" Target="http://www.1ppt.com/shiti/" TargetMode="External"/><Relationship Id="rId12" Type="http://schemas.openxmlformats.org/officeDocument/2006/relationships/hyperlink" Target="http://www.1ppt.com/jiaoan/" TargetMode="External"/><Relationship Id="rId13" Type="http://schemas.openxmlformats.org/officeDocument/2006/relationships/hyperlink" Target="http://www.1ppt.cn/" TargetMode="External"/><Relationship Id="rId14" Type="http://schemas.openxmlformats.org/officeDocument/2006/relationships/hyperlink" Target="http://www.1ppt.com/kejian/" TargetMode="External"/><Relationship Id="rId15" Type="http://schemas.openxmlformats.org/officeDocument/2006/relationships/hyperlink" Target="http://www.1ppt.com/kejian/yuwen/" TargetMode="External"/><Relationship Id="rId16" Type="http://schemas.openxmlformats.org/officeDocument/2006/relationships/hyperlink" Target="http://www.1ppt.com/kejian/shuxue/" TargetMode="External"/><Relationship Id="rId17" Type="http://schemas.openxmlformats.org/officeDocument/2006/relationships/hyperlink" Target="http://www.1ppt.com/kejian/yingyu/" TargetMode="External"/><Relationship Id="rId18" Type="http://schemas.openxmlformats.org/officeDocument/2006/relationships/hyperlink" Target="http://www.1ppt.com/kejian/meishu/" TargetMode="External"/><Relationship Id="rId19" Type="http://schemas.openxmlformats.org/officeDocument/2006/relationships/hyperlink" Target="http://www.1ppt.com/kejian/kexue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1ppt.com/moban/" TargetMode="External"/><Relationship Id="rId4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powerpoint/" TargetMode="External"/></Relationships>
</file>

<file path=ppt/notesSlides/_rels/notes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ziliao/" TargetMode="External"/><Relationship Id="rId20" Type="http://schemas.openxmlformats.org/officeDocument/2006/relationships/hyperlink" Target="http://www.1ppt.com/kejian/wuli/" TargetMode="External"/><Relationship Id="rId21" Type="http://schemas.openxmlformats.org/officeDocument/2006/relationships/hyperlink" Target="http://www.1ppt.com/kejian/huaxue/" TargetMode="External"/><Relationship Id="rId22" Type="http://schemas.openxmlformats.org/officeDocument/2006/relationships/hyperlink" Target="http://www.1ppt.com/kejian/shengwu/" TargetMode="External"/><Relationship Id="rId23" Type="http://schemas.openxmlformats.org/officeDocument/2006/relationships/hyperlink" Target="http://www.1ppt.com/kejian/dili/" TargetMode="External"/><Relationship Id="rId24" Type="http://schemas.openxmlformats.org/officeDocument/2006/relationships/hyperlink" Target="http://www.1ppt.com/kejian/lishi/" TargetMode="External"/><Relationship Id="rId10" Type="http://schemas.openxmlformats.org/officeDocument/2006/relationships/hyperlink" Target="http://www.1ppt.com/fanwen/" TargetMode="External"/><Relationship Id="rId11" Type="http://schemas.openxmlformats.org/officeDocument/2006/relationships/hyperlink" Target="http://www.1ppt.com/shiti/" TargetMode="External"/><Relationship Id="rId12" Type="http://schemas.openxmlformats.org/officeDocument/2006/relationships/hyperlink" Target="http://www.1ppt.com/jiaoan/" TargetMode="External"/><Relationship Id="rId13" Type="http://schemas.openxmlformats.org/officeDocument/2006/relationships/hyperlink" Target="http://www.1ppt.cn/" TargetMode="External"/><Relationship Id="rId14" Type="http://schemas.openxmlformats.org/officeDocument/2006/relationships/hyperlink" Target="http://www.1ppt.com/kejian/" TargetMode="External"/><Relationship Id="rId15" Type="http://schemas.openxmlformats.org/officeDocument/2006/relationships/hyperlink" Target="http://www.1ppt.com/kejian/yuwen/" TargetMode="External"/><Relationship Id="rId16" Type="http://schemas.openxmlformats.org/officeDocument/2006/relationships/hyperlink" Target="http://www.1ppt.com/kejian/shuxue/" TargetMode="External"/><Relationship Id="rId17" Type="http://schemas.openxmlformats.org/officeDocument/2006/relationships/hyperlink" Target="http://www.1ppt.com/kejian/yingyu/" TargetMode="External"/><Relationship Id="rId18" Type="http://schemas.openxmlformats.org/officeDocument/2006/relationships/hyperlink" Target="http://www.1ppt.com/kejian/meishu/" TargetMode="External"/><Relationship Id="rId19" Type="http://schemas.openxmlformats.org/officeDocument/2006/relationships/hyperlink" Target="http://www.1ppt.com/kejian/kexue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1ppt.com/moban/" TargetMode="External"/><Relationship Id="rId4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powerpoin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801F-CB35-4BD3-85E4-5B77A55A2E3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0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801F-CB35-4BD3-85E4-5B77A55A2E3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1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804" y="4077045"/>
            <a:ext cx="58023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9600" y="1058400"/>
            <a:ext cx="7444800" cy="9180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800" y="2052000"/>
            <a:ext cx="7470000" cy="46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78177-A126-45AC-B4A2-AAE690FCEA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E4899-8CF9-4A8B-A9A1-F3B4607F21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850400" y="1184400"/>
            <a:ext cx="6285600" cy="11304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638000" y="2538000"/>
            <a:ext cx="6498000" cy="2192400"/>
          </a:xfrm>
        </p:spPr>
        <p:txBody>
          <a:bodyPr>
            <a:normAutofit/>
          </a:bodyPr>
          <a:lstStyle>
            <a:lvl1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1pPr>
            <a:lvl2pPr marL="443230" indent="-285750" algn="l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60045" algn="l"/>
              </a:tabLst>
              <a:defRPr sz="1800"/>
            </a:lvl2pPr>
            <a:lvl3pPr marL="539750" indent="-171450">
              <a:defRPr/>
            </a:lvl3pPr>
            <a:lvl4pPr marL="720725" indent="-171450">
              <a:defRPr/>
            </a:lvl4pPr>
            <a:lvl5pPr marL="984250" indent="-171450">
              <a:defRPr/>
            </a:lvl5pPr>
          </a:lstStyle>
          <a:p>
            <a:pPr lvl="0"/>
            <a:r>
              <a:rPr lang="zh-CN" altLang="zh-CN" noProof="1" smtClean="0"/>
              <a:t>单击此处编辑母版文本样式</a:t>
            </a:r>
          </a:p>
          <a:p>
            <a:pPr lvl="1"/>
            <a:r>
              <a:rPr lang="zh-CN" altLang="zh-CN" noProof="1" smtClean="0"/>
              <a:t>第二级</a:t>
            </a:r>
          </a:p>
          <a:p>
            <a:pPr lvl="2"/>
            <a:r>
              <a:rPr lang="zh-CN" altLang="zh-CN" noProof="1" smtClean="0"/>
              <a:t>第三级</a:t>
            </a:r>
          </a:p>
          <a:p>
            <a:pPr lvl="3"/>
            <a:r>
              <a:rPr lang="zh-CN" altLang="zh-CN" noProof="1" smtClean="0"/>
              <a:t>第四级</a:t>
            </a:r>
          </a:p>
          <a:p>
            <a:pPr lvl="4"/>
            <a:r>
              <a:rPr lang="zh-CN" altLang="zh-CN" noProof="1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A6DB1-3F66-4A29-9704-73850414D4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6"/>
          <p:cNvSpPr>
            <a:spLocks noChangeArrowheads="1"/>
          </p:cNvSpPr>
          <p:nvPr/>
        </p:nvSpPr>
        <p:spPr bwMode="auto">
          <a:xfrm>
            <a:off x="3346450" y="1920875"/>
            <a:ext cx="2525713" cy="1460500"/>
          </a:xfrm>
          <a:custGeom>
            <a:avLst/>
            <a:gdLst>
              <a:gd name="T0" fmla="*/ 3900 w 43200"/>
              <a:gd name="T1" fmla="*/ 14370 h 43200"/>
              <a:gd name="T2" fmla="*/ 3838 w 43200"/>
              <a:gd name="T3" fmla="*/ 13131 h 43200"/>
              <a:gd name="T4" fmla="*/ 10591 w 43200"/>
              <a:gd name="T5" fmla="*/ 3941 h 43200"/>
              <a:gd name="T6" fmla="*/ 14006 w 43200"/>
              <a:gd name="T7" fmla="*/ 5201 h 43200"/>
              <a:gd name="T8" fmla="*/ 18716 w 43200"/>
              <a:gd name="T9" fmla="*/ 1343 h 43200"/>
              <a:gd name="T10" fmla="*/ 22457 w 43200"/>
              <a:gd name="T11" fmla="*/ 3431 h 43200"/>
              <a:gd name="T12" fmla="*/ 26363 w 43200"/>
              <a:gd name="T13" fmla="*/ 140 h 43200"/>
              <a:gd name="T14" fmla="*/ 29834 w 43200"/>
              <a:gd name="T15" fmla="*/ 2480 h 43200"/>
              <a:gd name="T16" fmla="*/ 33539 w 43200"/>
              <a:gd name="T17" fmla="*/ 149 h 43200"/>
              <a:gd name="T18" fmla="*/ 38319 w 43200"/>
              <a:gd name="T19" fmla="*/ 5572 h 43200"/>
              <a:gd name="T20" fmla="*/ 42251 w 43200"/>
              <a:gd name="T21" fmla="*/ 12590 h 43200"/>
              <a:gd name="T22" fmla="*/ 41820 w 43200"/>
              <a:gd name="T23" fmla="*/ 15458 h 43200"/>
              <a:gd name="T24" fmla="*/ 43222 w 43200"/>
              <a:gd name="T25" fmla="*/ 21074 h 43200"/>
              <a:gd name="T26" fmla="*/ 37409 w 43200"/>
              <a:gd name="T27" fmla="*/ 30202 h 43200"/>
              <a:gd name="T28" fmla="*/ 31624 w 43200"/>
              <a:gd name="T29" fmla="*/ 38006 h 43200"/>
              <a:gd name="T30" fmla="*/ 28560 w 43200"/>
              <a:gd name="T31" fmla="*/ 36813 h 43200"/>
              <a:gd name="T32" fmla="*/ 22098 w 43200"/>
              <a:gd name="T33" fmla="*/ 43358 h 43200"/>
              <a:gd name="T34" fmla="*/ 16484 w 43200"/>
              <a:gd name="T35" fmla="*/ 39265 h 43200"/>
              <a:gd name="T36" fmla="*/ 12507 w 43200"/>
              <a:gd name="T37" fmla="*/ 40772 h 43200"/>
              <a:gd name="T38" fmla="*/ 5808 w 43200"/>
              <a:gd name="T39" fmla="*/ 35473 h 43200"/>
              <a:gd name="T40" fmla="*/ 5300 w 43200"/>
              <a:gd name="T41" fmla="*/ 35513 h 43200"/>
              <a:gd name="T42" fmla="*/ 940 w 43200"/>
              <a:gd name="T43" fmla="*/ 29595 h 43200"/>
              <a:gd name="T44" fmla="*/ 2117 w 43200"/>
              <a:gd name="T45" fmla="*/ 25551 h 43200"/>
              <a:gd name="T46" fmla="*/ -32 w 43200"/>
              <a:gd name="T47" fmla="*/ 20421 h 43200"/>
              <a:gd name="T48" fmla="*/ 3866 w 43200"/>
              <a:gd name="T49" fmla="*/ 14507 h 43200"/>
              <a:gd name="T50" fmla="*/ 4693 w 43200"/>
              <a:gd name="T51" fmla="*/ 26177 h 43200"/>
              <a:gd name="T52" fmla="*/ 4356 w 43200"/>
              <a:gd name="T53" fmla="*/ 26195 h 43200"/>
              <a:gd name="T54" fmla="*/ 2160 w 43200"/>
              <a:gd name="T55" fmla="*/ 25381 h 43200"/>
              <a:gd name="T56" fmla="*/ 6928 w 43200"/>
              <a:gd name="T57" fmla="*/ 34899 h 43200"/>
              <a:gd name="T58" fmla="*/ 5821 w 43200"/>
              <a:gd name="T59" fmla="*/ 35281 h 43200"/>
              <a:gd name="T60" fmla="*/ 16478 w 43200"/>
              <a:gd name="T61" fmla="*/ 39090 h 43200"/>
              <a:gd name="T62" fmla="*/ 15809 w 43200"/>
              <a:gd name="T63" fmla="*/ 37354 h 43200"/>
              <a:gd name="T64" fmla="*/ 28827 w 43200"/>
              <a:gd name="T65" fmla="*/ 34751 h 43200"/>
              <a:gd name="T66" fmla="*/ 28562 w 43200"/>
              <a:gd name="T67" fmla="*/ 36663 h 43200"/>
              <a:gd name="T68" fmla="*/ 34129 w 43200"/>
              <a:gd name="T69" fmla="*/ 22954 h 43200"/>
              <a:gd name="T70" fmla="*/ 37381 w 43200"/>
              <a:gd name="T71" fmla="*/ 30027 h 43200"/>
              <a:gd name="T72" fmla="*/ 37381 w 43200"/>
              <a:gd name="T73" fmla="*/ 30090 h 43200"/>
              <a:gd name="T74" fmla="*/ 41798 w 43200"/>
              <a:gd name="T75" fmla="*/ 15354 h 43200"/>
              <a:gd name="T76" fmla="*/ 40351 w 43200"/>
              <a:gd name="T77" fmla="*/ 18030 h 43200"/>
              <a:gd name="T78" fmla="*/ 38324 w 43200"/>
              <a:gd name="T79" fmla="*/ 5426 h 43200"/>
              <a:gd name="T80" fmla="*/ 38401 w 43200"/>
              <a:gd name="T81" fmla="*/ 6595 h 43200"/>
              <a:gd name="T82" fmla="*/ 38401 w 43200"/>
              <a:gd name="T83" fmla="*/ 6690 h 43200"/>
              <a:gd name="T84" fmla="*/ 29078 w 43200"/>
              <a:gd name="T85" fmla="*/ 3952 h 43200"/>
              <a:gd name="T86" fmla="*/ 29820 w 43200"/>
              <a:gd name="T87" fmla="*/ 2341 h 43200"/>
              <a:gd name="T88" fmla="*/ 22141 w 43200"/>
              <a:gd name="T89" fmla="*/ 4720 h 43200"/>
              <a:gd name="T90" fmla="*/ 22499 w 43200"/>
              <a:gd name="T91" fmla="*/ 3329 h 43200"/>
              <a:gd name="T92" fmla="*/ 14000 w 43200"/>
              <a:gd name="T93" fmla="*/ 5192 h 43200"/>
              <a:gd name="T94" fmla="*/ 15300 w 43200"/>
              <a:gd name="T95" fmla="*/ 6540 h 43200"/>
              <a:gd name="T96" fmla="*/ 4127 w 43200"/>
              <a:gd name="T97" fmla="*/ 15789 h 43200"/>
              <a:gd name="T98" fmla="*/ 3900 w 43200"/>
              <a:gd name="T99" fmla="*/ 14375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859" y="13965"/>
                  <a:pt x="3838" y="13551"/>
                  <a:pt x="3838" y="13131"/>
                </a:cubicBezTo>
                <a:cubicBezTo>
                  <a:pt x="3838" y="8056"/>
                  <a:pt x="6861" y="3941"/>
                  <a:pt x="10591" y="3941"/>
                </a:cubicBezTo>
                <a:cubicBezTo>
                  <a:pt x="11837" y="3941"/>
                  <a:pt x="13004" y="4400"/>
                  <a:pt x="14006" y="5201"/>
                </a:cubicBezTo>
                <a:cubicBezTo>
                  <a:pt x="14902" y="2905"/>
                  <a:pt x="16675" y="1343"/>
                  <a:pt x="18716" y="1343"/>
                </a:cubicBezTo>
                <a:cubicBezTo>
                  <a:pt x="20174" y="1343"/>
                  <a:pt x="21494" y="2140"/>
                  <a:pt x="22457" y="3431"/>
                </a:cubicBezTo>
                <a:cubicBezTo>
                  <a:pt x="23173" y="1479"/>
                  <a:pt x="24653" y="140"/>
                  <a:pt x="26363" y="140"/>
                </a:cubicBezTo>
                <a:cubicBezTo>
                  <a:pt x="27778" y="140"/>
                  <a:pt x="29037" y="1058"/>
                  <a:pt x="29834" y="2480"/>
                </a:cubicBezTo>
                <a:cubicBezTo>
                  <a:pt x="30725" y="1054"/>
                  <a:pt x="32054" y="149"/>
                  <a:pt x="33539" y="149"/>
                </a:cubicBezTo>
                <a:cubicBezTo>
                  <a:pt x="35927" y="149"/>
                  <a:pt x="37913" y="2490"/>
                  <a:pt x="38319" y="5572"/>
                </a:cubicBezTo>
                <a:cubicBezTo>
                  <a:pt x="40586" y="6412"/>
                  <a:pt x="42251" y="9236"/>
                  <a:pt x="42251" y="12590"/>
                </a:cubicBezTo>
                <a:cubicBezTo>
                  <a:pt x="42251" y="13609"/>
                  <a:pt x="42097" y="14578"/>
                  <a:pt x="41820" y="15458"/>
                </a:cubicBezTo>
                <a:cubicBezTo>
                  <a:pt x="42699" y="17013"/>
                  <a:pt x="43222" y="18960"/>
                  <a:pt x="43222" y="21074"/>
                </a:cubicBezTo>
                <a:cubicBezTo>
                  <a:pt x="43222" y="25723"/>
                  <a:pt x="40694" y="29568"/>
                  <a:pt x="37409" y="30202"/>
                </a:cubicBezTo>
                <a:cubicBezTo>
                  <a:pt x="37384" y="34518"/>
                  <a:pt x="34803" y="38006"/>
                  <a:pt x="31624" y="38006"/>
                </a:cubicBezTo>
                <a:cubicBezTo>
                  <a:pt x="30499" y="38006"/>
                  <a:pt x="29448" y="37569"/>
                  <a:pt x="28560" y="36813"/>
                </a:cubicBezTo>
                <a:cubicBezTo>
                  <a:pt x="27721" y="40603"/>
                  <a:pt x="25145" y="43358"/>
                  <a:pt x="22098" y="43358"/>
                </a:cubicBezTo>
                <a:cubicBezTo>
                  <a:pt x="19758" y="43358"/>
                  <a:pt x="17696" y="41733"/>
                  <a:pt x="16484" y="39265"/>
                </a:cubicBezTo>
                <a:cubicBezTo>
                  <a:pt x="15323" y="40222"/>
                  <a:pt x="13962" y="40772"/>
                  <a:pt x="12507" y="40772"/>
                </a:cubicBezTo>
                <a:cubicBezTo>
                  <a:pt x="9641" y="40772"/>
                  <a:pt x="7140" y="38639"/>
                  <a:pt x="5808" y="35473"/>
                </a:cubicBezTo>
                <a:cubicBezTo>
                  <a:pt x="5642" y="35499"/>
                  <a:pt x="5472" y="35513"/>
                  <a:pt x="5300" y="35513"/>
                </a:cubicBezTo>
                <a:cubicBezTo>
                  <a:pt x="2892" y="35513"/>
                  <a:pt x="940" y="32863"/>
                  <a:pt x="940" y="29595"/>
                </a:cubicBezTo>
                <a:cubicBezTo>
                  <a:pt x="940" y="28031"/>
                  <a:pt x="1387" y="26609"/>
                  <a:pt x="2117" y="25551"/>
                </a:cubicBezTo>
                <a:cubicBezTo>
                  <a:pt x="831" y="24519"/>
                  <a:pt x="-32" y="22608"/>
                  <a:pt x="-32" y="20421"/>
                </a:cubicBezTo>
                <a:cubicBezTo>
                  <a:pt x="-32" y="17344"/>
                  <a:pt x="1677" y="14813"/>
                  <a:pt x="3866" y="14507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4582" y="26189"/>
                  <a:pt x="4470" y="26195"/>
                  <a:pt x="4356" y="26195"/>
                </a:cubicBezTo>
                <a:cubicBezTo>
                  <a:pt x="3555" y="26195"/>
                  <a:pt x="2804" y="25898"/>
                  <a:pt x="2160" y="25381"/>
                </a:cubicBezTo>
                <a:moveTo>
                  <a:pt x="6928" y="34899"/>
                </a:moveTo>
                <a:cubicBezTo>
                  <a:pt x="6579" y="35090"/>
                  <a:pt x="6207" y="35220"/>
                  <a:pt x="5821" y="35281"/>
                </a:cubicBezTo>
                <a:moveTo>
                  <a:pt x="16478" y="39090"/>
                </a:moveTo>
                <a:cubicBezTo>
                  <a:pt x="16211" y="38549"/>
                  <a:pt x="15986" y="37967"/>
                  <a:pt x="15809" y="37354"/>
                </a:cubicBezTo>
                <a:moveTo>
                  <a:pt x="28827" y="34751"/>
                </a:moveTo>
                <a:cubicBezTo>
                  <a:pt x="28787" y="35413"/>
                  <a:pt x="28697" y="36052"/>
                  <a:pt x="28562" y="36663"/>
                </a:cubicBezTo>
                <a:moveTo>
                  <a:pt x="34129" y="22954"/>
                </a:moveTo>
                <a:cubicBezTo>
                  <a:pt x="36055" y="24231"/>
                  <a:pt x="37381" y="26919"/>
                  <a:pt x="37381" y="30027"/>
                </a:cubicBezTo>
                <a:cubicBezTo>
                  <a:pt x="37381" y="30048"/>
                  <a:pt x="37381" y="30069"/>
                  <a:pt x="37381" y="30090"/>
                </a:cubicBezTo>
                <a:moveTo>
                  <a:pt x="41798" y="15354"/>
                </a:moveTo>
                <a:cubicBezTo>
                  <a:pt x="41472" y="16395"/>
                  <a:pt x="40973" y="17308"/>
                  <a:pt x="40351" y="18030"/>
                </a:cubicBezTo>
                <a:moveTo>
                  <a:pt x="38324" y="5426"/>
                </a:moveTo>
                <a:cubicBezTo>
                  <a:pt x="38375" y="5804"/>
                  <a:pt x="38401" y="6196"/>
                  <a:pt x="38401" y="6595"/>
                </a:cubicBezTo>
                <a:cubicBezTo>
                  <a:pt x="38401" y="6627"/>
                  <a:pt x="38401" y="6658"/>
                  <a:pt x="38401" y="6690"/>
                </a:cubicBezTo>
                <a:moveTo>
                  <a:pt x="29078" y="3952"/>
                </a:moveTo>
                <a:cubicBezTo>
                  <a:pt x="29268" y="3364"/>
                  <a:pt x="29519" y="2823"/>
                  <a:pt x="29820" y="2341"/>
                </a:cubicBezTo>
                <a:moveTo>
                  <a:pt x="22141" y="4720"/>
                </a:moveTo>
                <a:cubicBezTo>
                  <a:pt x="22218" y="4229"/>
                  <a:pt x="22340" y="3764"/>
                  <a:pt x="22499" y="3329"/>
                </a:cubicBezTo>
                <a:moveTo>
                  <a:pt x="14000" y="5192"/>
                </a:moveTo>
                <a:cubicBezTo>
                  <a:pt x="14474" y="5569"/>
                  <a:pt x="14910" y="6023"/>
                  <a:pt x="15300" y="6540"/>
                </a:cubicBezTo>
                <a:moveTo>
                  <a:pt x="4127" y="15789"/>
                </a:moveTo>
                <a:cubicBezTo>
                  <a:pt x="4024" y="15332"/>
                  <a:pt x="3948" y="14858"/>
                  <a:pt x="3900" y="14375"/>
                </a:cubicBezTo>
              </a:path>
            </a:pathLst>
          </a:custGeom>
          <a:solidFill>
            <a:srgbClr val="E8F4FC"/>
          </a:solidFill>
          <a:ln w="19050">
            <a:solidFill>
              <a:srgbClr val="D2E9F8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46863" y="2304363"/>
            <a:ext cx="2466328" cy="618311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altLang="zh-CN" noProof="1" smtClean="0"/>
              <a:t>PART ONE</a:t>
            </a:r>
            <a:endParaRPr lang="en-US" noProof="1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47880" y="3508467"/>
            <a:ext cx="5995988" cy="88936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单击此处添加您的副标题</a:t>
            </a:r>
            <a:endParaRPr lang="en-US" altLang="zh-CN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8033D-9B38-4DFA-995D-31E37242F6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882800" y="391000"/>
            <a:ext cx="6217200" cy="11664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638000" y="1768800"/>
            <a:ext cx="6462000" cy="1963964"/>
          </a:xfrm>
        </p:spPr>
        <p:txBody>
          <a:bodyPr/>
          <a:lstStyle/>
          <a:p>
            <a:pPr lvl="0"/>
            <a:r>
              <a:rPr lang="zh-CN" altLang="zh-CN" noProof="1" smtClean="0"/>
              <a:t>单击此处编辑母版文本样式</a:t>
            </a:r>
          </a:p>
          <a:p>
            <a:pPr lvl="1"/>
            <a:r>
              <a:rPr lang="zh-CN" altLang="zh-CN" noProof="1" smtClean="0"/>
              <a:t>第二级</a:t>
            </a:r>
          </a:p>
          <a:p>
            <a:pPr lvl="2"/>
            <a:r>
              <a:rPr lang="zh-CN" altLang="zh-CN" noProof="1" smtClean="0"/>
              <a:t>第三级</a:t>
            </a:r>
          </a:p>
          <a:p>
            <a:pPr lvl="3"/>
            <a:r>
              <a:rPr lang="zh-CN" altLang="zh-CN" noProof="1" smtClean="0"/>
              <a:t>第四级</a:t>
            </a:r>
          </a:p>
          <a:p>
            <a:pPr lvl="4"/>
            <a:r>
              <a:rPr lang="zh-CN" altLang="zh-CN" noProof="1" smtClean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638000" y="3896509"/>
            <a:ext cx="6462000" cy="1963964"/>
          </a:xfrm>
        </p:spPr>
        <p:txBody>
          <a:bodyPr/>
          <a:lstStyle/>
          <a:p>
            <a:pPr lvl="0"/>
            <a:r>
              <a:rPr lang="zh-CN" altLang="zh-CN" noProof="1" smtClean="0"/>
              <a:t>单击此处编辑母版文本样式</a:t>
            </a:r>
          </a:p>
          <a:p>
            <a:pPr lvl="1"/>
            <a:r>
              <a:rPr lang="zh-CN" altLang="zh-CN" noProof="1" smtClean="0"/>
              <a:t>第二级</a:t>
            </a:r>
          </a:p>
          <a:p>
            <a:pPr lvl="2"/>
            <a:r>
              <a:rPr lang="zh-CN" altLang="zh-CN" noProof="1" smtClean="0"/>
              <a:t>第三级</a:t>
            </a:r>
          </a:p>
          <a:p>
            <a:pPr lvl="3"/>
            <a:r>
              <a:rPr lang="zh-CN" altLang="zh-CN" noProof="1" smtClean="0"/>
              <a:t>第四级</a:t>
            </a:r>
          </a:p>
          <a:p>
            <a:pPr lvl="4"/>
            <a:r>
              <a:rPr lang="zh-CN" altLang="zh-CN" noProof="1" smtClean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8D971-D95E-4C62-A9BB-448EE1668D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4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zh-CN" noProof="1" smtClean="0"/>
              <a:t>单击此处编辑母版文本样式</a:t>
            </a:r>
          </a:p>
          <a:p>
            <a:pPr lvl="1"/>
            <a:r>
              <a:rPr lang="zh-CN" altLang="zh-CN" noProof="1" smtClean="0"/>
              <a:t>第二级</a:t>
            </a:r>
          </a:p>
          <a:p>
            <a:pPr lvl="2"/>
            <a:r>
              <a:rPr lang="zh-CN" altLang="zh-CN" noProof="1" smtClean="0"/>
              <a:t>第三级</a:t>
            </a:r>
          </a:p>
          <a:p>
            <a:pPr lvl="3"/>
            <a:r>
              <a:rPr lang="zh-CN" altLang="zh-CN" noProof="1" smtClean="0"/>
              <a:t>第四级</a:t>
            </a:r>
          </a:p>
          <a:p>
            <a:pPr lvl="4"/>
            <a:r>
              <a:rPr lang="zh-CN" altLang="zh-CN" noProof="1" smtClean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zh-CN" noProof="1" smtClean="0"/>
              <a:t>单击此处编辑母版文本样式</a:t>
            </a:r>
          </a:p>
          <a:p>
            <a:pPr lvl="1"/>
            <a:r>
              <a:rPr lang="zh-CN" altLang="zh-CN" noProof="1" smtClean="0"/>
              <a:t>第二级</a:t>
            </a:r>
          </a:p>
          <a:p>
            <a:pPr lvl="2"/>
            <a:r>
              <a:rPr lang="zh-CN" altLang="zh-CN" noProof="1" smtClean="0"/>
              <a:t>第三级</a:t>
            </a:r>
          </a:p>
          <a:p>
            <a:pPr lvl="3"/>
            <a:r>
              <a:rPr lang="zh-CN" altLang="zh-CN" noProof="1" smtClean="0"/>
              <a:t>第四级</a:t>
            </a:r>
          </a:p>
          <a:p>
            <a:pPr lvl="4"/>
            <a:r>
              <a:rPr lang="zh-CN" altLang="zh-CN" noProof="1" smtClean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552B7-B618-4986-8368-00C61EBFFA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5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16150" y="2855913"/>
            <a:ext cx="4800600" cy="639762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endParaRPr lang="zh-CN" altLang="en-US" sz="4100" i="1">
              <a:solidFill>
                <a:srgbClr val="FFFFFF"/>
              </a:solidFill>
              <a:latin typeface="Bodoni MT Black" pitchFamily="18" charset="0"/>
              <a:ea typeface="HanWangWCL10" pitchFamily="18" charset="-12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748463" y="3030538"/>
            <a:ext cx="693737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flipH="1" flipV="1">
            <a:off x="1806575" y="2749550"/>
            <a:ext cx="692150" cy="547688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890800" y="2847600"/>
            <a:ext cx="3492000" cy="666000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02F4B-6888-4243-B91D-68C968C43F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6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6521450" y="0"/>
            <a:ext cx="2622550" cy="16970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4" name="云形 3"/>
          <p:cNvSpPr/>
          <p:nvPr/>
        </p:nvSpPr>
        <p:spPr>
          <a:xfrm>
            <a:off x="4572000" y="617538"/>
            <a:ext cx="939800" cy="511175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" name="云形 4"/>
          <p:cNvSpPr/>
          <p:nvPr/>
        </p:nvSpPr>
        <p:spPr>
          <a:xfrm>
            <a:off x="117475" y="647700"/>
            <a:ext cx="511175" cy="277813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6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7616F-2C6D-4E4B-9A0E-EB47A9E9DA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7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5A0F4-AB56-4581-A91A-024A74BBB5BC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9" name="图片 10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4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1200" y="745200"/>
            <a:ext cx="7005600" cy="964800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141200" y="2080800"/>
            <a:ext cx="2905200" cy="3607200"/>
          </a:xfrm>
        </p:spPr>
        <p:txBody>
          <a:bodyPr anchor="ctr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636800" y="2080800"/>
            <a:ext cx="3009600" cy="3607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E9736-B73C-46EF-94AA-7EDACBB7E1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zh-CN" noProof="1" smtClean="0"/>
              <a:t>单击此处编辑母版文本样式</a:t>
            </a:r>
          </a:p>
          <a:p>
            <a:pPr lvl="1"/>
            <a:r>
              <a:rPr lang="zh-CN" altLang="zh-CN" noProof="1" smtClean="0"/>
              <a:t>第二级</a:t>
            </a:r>
          </a:p>
          <a:p>
            <a:pPr lvl="2"/>
            <a:r>
              <a:rPr lang="zh-CN" altLang="zh-CN" noProof="1" smtClean="0"/>
              <a:t>第三级</a:t>
            </a:r>
          </a:p>
          <a:p>
            <a:pPr lvl="3"/>
            <a:r>
              <a:rPr lang="zh-CN" altLang="zh-CN" noProof="1" smtClean="0"/>
              <a:t>第四级</a:t>
            </a:r>
          </a:p>
          <a:p>
            <a:pPr lvl="4"/>
            <a:r>
              <a:rPr lang="zh-CN" altLang="zh-CN" noProof="1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769DC-0698-48BC-B2DA-57CB035FBE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176338"/>
            <a:ext cx="8291513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6521450" y="0"/>
            <a:ext cx="2622550" cy="16970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 sz="1350" noProof="1"/>
          </a:p>
        </p:txBody>
      </p:sp>
      <p:sp>
        <p:nvSpPr>
          <p:cNvPr id="9" name="云形 8"/>
          <p:cNvSpPr/>
          <p:nvPr/>
        </p:nvSpPr>
        <p:spPr>
          <a:xfrm>
            <a:off x="4572000" y="617538"/>
            <a:ext cx="939800" cy="511175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 sz="1350" noProof="1"/>
          </a:p>
        </p:txBody>
      </p:sp>
      <p:sp>
        <p:nvSpPr>
          <p:cNvPr id="10" name="云形 9"/>
          <p:cNvSpPr/>
          <p:nvPr/>
        </p:nvSpPr>
        <p:spPr>
          <a:xfrm>
            <a:off x="117475" y="647700"/>
            <a:ext cx="511175" cy="277813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5000" lnSpcReduction="20000"/>
          </a:bodyPr>
          <a:lstStyle/>
          <a:p>
            <a:pPr algn="ctr"/>
            <a:endParaRPr lang="zh-CN" altLang="en-US" sz="1350" noProof="1"/>
          </a:p>
        </p:txBody>
      </p:sp>
      <p:sp>
        <p:nvSpPr>
          <p:cNvPr id="1031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252413"/>
            <a:ext cx="8291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fld id="{461429F3-70FF-4BD1-912A-25B696348CFF}" type="datetimeFigureOut">
              <a:rPr lang="zh-CN" altLang="en-US"/>
              <a:pPr/>
              <a:t>2018/5/18</a:t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F6FF8B6E-B61A-4F09-AA1E-34DCD610890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68288" indent="-268288" algn="just" defTabSz="685800" rtl="0" fontAlgn="base">
        <a:spcBef>
          <a:spcPts val="1350"/>
        </a:spcBef>
        <a:spcAft>
          <a:spcPct val="0"/>
        </a:spcAft>
        <a:buClr>
          <a:srgbClr val="BBDFF5"/>
        </a:buClr>
        <a:buSzPct val="100000"/>
        <a:buFont typeface="Webdings" pitchFamily="18" charset="2"/>
        <a:buChar char="×"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+mn-cs"/>
        </a:defRPr>
      </a:lvl1pPr>
      <a:lvl2pPr marL="539750" indent="-342900" algn="just" defTabSz="685800" rtl="0" fontAlgn="base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j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3"/>
          <p:cNvSpPr>
            <a:spLocks noGrp="1"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865"/>
            <a:ext cx="91440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40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itchFamily="49" charset="-122"/>
                <a:ea typeface="汉仪大宋简" pitchFamily="49" charset="-122"/>
              </a:rPr>
              <a:t>Android</a:t>
            </a:r>
            <a:r>
              <a:rPr lang="zh-CN" altLang="en-US" sz="40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itchFamily="49" charset="-122"/>
                <a:ea typeface="汉仪大宋简" pitchFamily="49" charset="-122"/>
              </a:rPr>
              <a:t>性能优化的分析</a:t>
            </a:r>
            <a:endParaRPr lang="zh-CN" altLang="en-US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4180" y="3789025"/>
            <a:ext cx="16770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ea typeface="微软雅黑" panose="020B0503020204020204" charset="-122"/>
              </a:rPr>
              <a:t> </a:t>
            </a:r>
            <a:r>
              <a:rPr kumimoji="1" lang="zh-CN" altLang="en-US" sz="1400" dirty="0" smtClean="0">
                <a:ea typeface="微软雅黑" panose="020B0503020204020204" charset="-122"/>
              </a:rPr>
              <a:t>    </a:t>
            </a:r>
            <a:r>
              <a:rPr kumimoji="1" lang="zh-CN" altLang="en-US" sz="2000" dirty="0" smtClean="0">
                <a:ea typeface="微软雅黑" panose="020B0503020204020204" charset="-122"/>
              </a:rPr>
              <a:t>肖     健</a:t>
            </a:r>
            <a:endParaRPr kumimoji="1" lang="en-US" altLang="zh-CN" sz="2000" dirty="0" smtClean="0"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ea typeface="微软雅黑" panose="020B0503020204020204" charset="-122"/>
              </a:rPr>
              <a:t>    </a:t>
            </a:r>
            <a:r>
              <a:rPr kumimoji="1" lang="en-US" altLang="zh-CN" sz="2000" dirty="0" smtClean="0">
                <a:ea typeface="微软雅黑" panose="020B0503020204020204" charset="-122"/>
              </a:rPr>
              <a:t>2018.5.18</a:t>
            </a:r>
            <a:r>
              <a:rPr kumimoji="1" lang="zh-CN" altLang="en-US" sz="2000" dirty="0" smtClean="0">
                <a:ea typeface="微软雅黑" panose="020B0503020204020204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695" y="0"/>
            <a:ext cx="3700052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App</a:t>
            </a:r>
            <a:r>
              <a:rPr kumimoji="1"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优化之</a:t>
            </a:r>
            <a:r>
              <a:rPr kumimoji="1"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Layout</a:t>
            </a:r>
            <a:r>
              <a:rPr kumimoji="1"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摆放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" y="578595"/>
            <a:ext cx="4067965" cy="6260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60" y="578595"/>
            <a:ext cx="4788935" cy="6279405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>
            <a:off x="2987890" y="770184"/>
            <a:ext cx="1259770" cy="5904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35810" y="2924965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725" y="836820"/>
            <a:ext cx="1241045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chemeClr val="accent3"/>
                </a:solidFill>
                <a:ea typeface="微软雅黑" panose="020B0503020204020204" charset="-122"/>
              </a:rPr>
              <a:t>消除</a:t>
            </a:r>
            <a:r>
              <a:rPr kumimoji="1" lang="en-US" altLang="zh-CN" sz="20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</a:rPr>
              <a:t>ANR</a:t>
            </a:r>
            <a:endParaRPr kumimoji="1" lang="zh-CN" altLang="en-US" sz="2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755" y="2184542"/>
            <a:ext cx="1210588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chemeClr val="accent3"/>
                </a:solidFill>
                <a:ea typeface="微软雅黑" panose="020B0503020204020204" charset="-122"/>
              </a:rPr>
              <a:t>避免卡顿</a:t>
            </a:r>
            <a:endParaRPr kumimoji="1" lang="zh-CN" altLang="en-US" sz="2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330" y="3519679"/>
            <a:ext cx="1210588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chemeClr val="accent3"/>
                </a:solidFill>
                <a:ea typeface="微软雅黑" panose="020B0503020204020204" charset="-122"/>
              </a:rPr>
              <a:t>内存优化</a:t>
            </a:r>
            <a:endParaRPr kumimoji="1" lang="zh-CN" altLang="en-US" sz="2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572" y="4725090"/>
            <a:ext cx="1210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chemeClr val="accent3"/>
                </a:solidFill>
                <a:ea typeface="微软雅黑" panose="020B0503020204020204" charset="-122"/>
              </a:rPr>
              <a:t>网络请求</a:t>
            </a:r>
            <a:endParaRPr kumimoji="1" lang="zh-CN" altLang="en-US" sz="2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2123830" y="1063292"/>
            <a:ext cx="446986" cy="4021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78746" y="2467883"/>
            <a:ext cx="1949573" cy="121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 smtClean="0">
                <a:ea typeface="微软雅黑" panose="020B0503020204020204" charset="-122"/>
              </a:rPr>
              <a:t>1.</a:t>
            </a:r>
            <a:r>
              <a:rPr kumimoji="1" lang="zh-CN" altLang="en-US" sz="1400" dirty="0" smtClean="0">
                <a:ea typeface="微软雅黑" panose="020B0503020204020204" charset="-122"/>
              </a:rPr>
              <a:t>定位问题原因</a:t>
            </a:r>
            <a:endParaRPr kumimoji="1" lang="en-US" altLang="zh-CN" sz="1400" dirty="0" smtClean="0"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kumimoji="1" lang="zh-CN" altLang="en-US" sz="1400" dirty="0" smtClean="0">
                <a:ea typeface="微软雅黑" panose="020B0503020204020204" charset="-122"/>
              </a:rPr>
              <a:t>借助</a:t>
            </a: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相关工具</a:t>
            </a:r>
            <a:endParaRPr kumimoji="1"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400" dirty="0" smtClean="0">
                <a:ea typeface="微软雅黑" panose="020B0503020204020204" charset="-122"/>
              </a:rPr>
              <a:t>3.</a:t>
            </a:r>
            <a:r>
              <a:rPr kumimoji="1" lang="zh-CN" altLang="en-US" sz="1400" dirty="0" smtClean="0">
                <a:ea typeface="微软雅黑" panose="020B0503020204020204" charset="-122"/>
              </a:rPr>
              <a:t>进行测试</a:t>
            </a:r>
            <a:endParaRPr kumimoji="1" lang="en-US" altLang="zh-CN" sz="1400" dirty="0" smtClean="0"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kumimoji="1" lang="zh-CN" altLang="en-US" sz="1400" dirty="0" smtClean="0">
                <a:ea typeface="微软雅黑" panose="020B0503020204020204" charset="-122"/>
              </a:rPr>
              <a:t>交互优化、简化流程</a:t>
            </a: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36060" y="2739343"/>
            <a:ext cx="2627642" cy="932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增加数据判断处理</a:t>
            </a:r>
            <a:endParaRPr kumimoji="1"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400" dirty="0" smtClean="0">
                <a:ea typeface="微软雅黑" panose="020B0503020204020204" charset="-122"/>
              </a:rPr>
              <a:t>2.ui</a:t>
            </a:r>
            <a:r>
              <a:rPr kumimoji="1" lang="zh-CN" altLang="en-US" sz="1400" dirty="0" smtClean="0">
                <a:ea typeface="微软雅黑" panose="020B0503020204020204" charset="-122"/>
              </a:rPr>
              <a:t>刷新、耗时操作使用子线程</a:t>
            </a:r>
            <a:endParaRPr kumimoji="1" lang="en-US" altLang="zh-CN" sz="1400" dirty="0" smtClean="0"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442152" y="2924965"/>
            <a:ext cx="864060" cy="3113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6"/>
          <p:cNvSpPr>
            <a:spLocks noGrp="1" noChangeArrowheads="1"/>
          </p:cNvSpPr>
          <p:nvPr>
            <p:ph type="title"/>
          </p:nvPr>
        </p:nvSpPr>
        <p:spPr>
          <a:xfrm>
            <a:off x="3491925" y="2204915"/>
            <a:ext cx="2466975" cy="6175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196FA5"/>
                </a:solidFill>
              </a:rPr>
              <a:t>thank </a:t>
            </a:r>
            <a:r>
              <a:rPr lang="en-US" altLang="zh-CN" sz="2800" dirty="0" smtClean="0">
                <a:solidFill>
                  <a:srgbClr val="196FA5"/>
                </a:solidFill>
              </a:rPr>
              <a:t>you</a:t>
            </a:r>
            <a:r>
              <a:rPr lang="zh-CN" altLang="en-US" sz="2800" dirty="0" smtClean="0">
                <a:solidFill>
                  <a:srgbClr val="196FA5"/>
                </a:solidFill>
              </a:rPr>
              <a:t>  ！</a:t>
            </a:r>
            <a:endParaRPr lang="en-US" altLang="zh-CN" sz="2800" dirty="0" smtClean="0">
              <a:solidFill>
                <a:srgbClr val="196FA5"/>
              </a:solidFill>
            </a:endParaRPr>
          </a:p>
        </p:txBody>
      </p:sp>
      <p:sp>
        <p:nvSpPr>
          <p:cNvPr id="25602" name="文本占位符 7"/>
          <p:cNvSpPr>
            <a:spLocks noGrp="1" noChangeArrowheads="1"/>
          </p:cNvSpPr>
          <p:nvPr>
            <p:ph type="body" idx="1"/>
          </p:nvPr>
        </p:nvSpPr>
        <p:spPr>
          <a:xfrm>
            <a:off x="1547813" y="3508375"/>
            <a:ext cx="5995987" cy="889000"/>
          </a:xfrm>
        </p:spPr>
        <p:txBody>
          <a:bodyPr/>
          <a:lstStyle/>
          <a:p>
            <a:r>
              <a:rPr lang="zh-CN" altLang="en-US" sz="4000" dirty="0" smtClean="0"/>
              <a:t>努力就有改变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什么是性能分析？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>
          <a:gsLst>
            <a:gs pos="38000">
              <a:schemeClr val="accent5">
                <a:lumMod val="75000"/>
              </a:schemeClr>
            </a:gs>
            <a:gs pos="93000">
              <a:schemeClr val="accent4">
                <a:lumMod val="60000"/>
                <a:lumOff val="40000"/>
              </a:schemeClr>
            </a:gs>
            <a:gs pos="1300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324340" y="128000"/>
            <a:ext cx="4512310" cy="9233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5400" b="1" noProof="1" smtClean="0">
                <a:ln w="0" cmpd="sng">
                  <a:solidFill>
                    <a:srgbClr val="FFFFFF"/>
                  </a:solidFill>
                  <a:prstDash val="solid"/>
                </a:ln>
                <a:blipFill>
                  <a:blip r:embed="rId2">
                    <a:alphaModFix amt="99000"/>
                  </a:blip>
                  <a:tile tx="139700" sx="59000" sy="42000" algn="b"/>
                </a:blipFill>
                <a:effectLst>
                  <a:glow rad="139700">
                    <a:srgbClr val="809CE2">
                      <a:alpha val="40000"/>
                    </a:srgbClr>
                  </a:glow>
                </a:effectLst>
                <a:cs typeface="+mn-ea"/>
              </a:rPr>
              <a:t>性能分析</a:t>
            </a:r>
            <a:endParaRPr lang="zh-CN" altLang="en-US" sz="5400" b="1" noProof="1">
              <a:ln w="0" cmpd="sng">
                <a:solidFill>
                  <a:srgbClr val="FFFFFF"/>
                </a:solidFill>
                <a:prstDash val="solid"/>
              </a:ln>
              <a:blipFill>
                <a:blip r:embed="rId2">
                  <a:alphaModFix amt="99000"/>
                </a:blip>
                <a:tile tx="139700" sx="59000" sy="42000" algn="b"/>
              </a:blipFill>
              <a:effectLst>
                <a:glow rad="139700">
                  <a:srgbClr val="809CE2">
                    <a:alpha val="40000"/>
                  </a:srgbClr>
                </a:glow>
              </a:effectLst>
            </a:endParaRPr>
          </a:p>
        </p:txBody>
      </p:sp>
      <p:sp>
        <p:nvSpPr>
          <p:cNvPr id="5" name="标题 5"/>
          <p:cNvSpPr txBox="1">
            <a:spLocks noChangeArrowheads="1"/>
          </p:cNvSpPr>
          <p:nvPr/>
        </p:nvSpPr>
        <p:spPr>
          <a:xfrm>
            <a:off x="827740" y="1340855"/>
            <a:ext cx="7128495" cy="5256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buFontTx/>
            </a:pPr>
            <a:r>
              <a:rPr lang="zh-CN" altLang="en-US" b="0" baseline="-25000" dirty="0" smtClean="0"/>
              <a:t/>
            </a:r>
            <a:br>
              <a:rPr lang="zh-CN" altLang="en-US" b="0" baseline="-25000" dirty="0" smtClean="0"/>
            </a:br>
            <a:r>
              <a:rPr lang="zh-CN" altLang="en-US" dirty="0" smtClean="0"/>
              <a:t>       </a:t>
            </a:r>
            <a:r>
              <a:rPr lang="zh-CN" altLang="en-US" sz="2800" b="0" dirty="0" smtClean="0">
                <a:solidFill>
                  <a:schemeClr val="tx2"/>
                </a:solidFill>
                <a:latin typeface="STFangsong" charset="-122"/>
                <a:ea typeface="STFangsong" charset="-122"/>
                <a:cs typeface="STFangsong" charset="-122"/>
              </a:rPr>
              <a:t>编辑不合标准的应用程序性能会产生软件或网络问题。为确保软件满足或超过设计的期望值，有必要分析应用程序的性能以发现潜在的问题。这个过程被称为“性能分析”。它包括检查应用程序以确保每个组件有效地工作，并根据设计密切注视处理器的使用、网络和系统服务、存储和输入</a:t>
            </a:r>
            <a:r>
              <a:rPr lang="en-US" altLang="zh-CN" sz="2800" b="0" dirty="0" smtClean="0">
                <a:solidFill>
                  <a:schemeClr val="tx2"/>
                </a:solidFill>
                <a:latin typeface="STFangsong" charset="-122"/>
                <a:ea typeface="STFangsong" charset="-122"/>
                <a:cs typeface="STFangsong" charset="-122"/>
              </a:rPr>
              <a:t>/</a:t>
            </a:r>
            <a:r>
              <a:rPr lang="zh-CN" altLang="en-US" sz="2800" b="0" dirty="0" smtClean="0">
                <a:solidFill>
                  <a:schemeClr val="tx2"/>
                </a:solidFill>
                <a:latin typeface="STFangsong" charset="-122"/>
                <a:ea typeface="STFangsong" charset="-122"/>
                <a:cs typeface="STFangsong" charset="-122"/>
              </a:rPr>
              <a:t>输出</a:t>
            </a:r>
            <a:r>
              <a:rPr lang="en-US" altLang="zh-CN" sz="2800" b="0" dirty="0" smtClean="0">
                <a:solidFill>
                  <a:schemeClr val="tx2"/>
                </a:solidFill>
                <a:latin typeface="STFangsong" charset="-122"/>
                <a:ea typeface="STFangsong" charset="-122"/>
                <a:cs typeface="STFangsong" charset="-122"/>
              </a:rPr>
              <a:t>(I/O)</a:t>
            </a:r>
            <a:r>
              <a:rPr lang="zh-CN" altLang="en-US" sz="2800" b="0" dirty="0" smtClean="0">
                <a:solidFill>
                  <a:schemeClr val="tx2"/>
                </a:solidFill>
                <a:latin typeface="STFangsong" charset="-122"/>
                <a:ea typeface="STFangsong" charset="-122"/>
                <a:cs typeface="STFangsong" charset="-122"/>
              </a:rPr>
              <a:t>。</a:t>
            </a:r>
            <a:r>
              <a:rPr lang="zh-CN" altLang="en-US" b="0" dirty="0" smtClean="0"/>
              <a:t/>
            </a:r>
            <a:br>
              <a:rPr lang="zh-CN" altLang="en-US" b="0" dirty="0" smtClean="0"/>
            </a:br>
            <a:endParaRPr lang="zh-CN" alt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55" y="260780"/>
            <a:ext cx="10652275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优化之性能分析工具 </a:t>
            </a:r>
            <a:endParaRPr kumimoji="1" lang="en-US" altLang="zh-CN" sz="2400" dirty="0" smtClean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</a:t>
            </a:r>
            <a:r>
              <a:rPr kumimoji="1" lang="zh-CN" altLang="mr-IN" sz="2400" dirty="0" smtClean="0">
                <a:ea typeface="微软雅黑" panose="020B0503020204020204" charset="-122"/>
              </a:rPr>
              <a:t>提升</a:t>
            </a:r>
            <a:r>
              <a:rPr kumimoji="1" lang="mr-IN" altLang="zh-CN" sz="2400" dirty="0" err="1" smtClean="0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启动速度之理论基础 </a:t>
            </a:r>
            <a:endParaRPr kumimoji="1" lang="en-US" altLang="zh-CN" sz="2400" dirty="0" smtClean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</a:t>
            </a:r>
            <a:r>
              <a:rPr kumimoji="1" lang="zh-CN" altLang="mr-IN" sz="2400" dirty="0" smtClean="0">
                <a:ea typeface="微软雅黑" panose="020B0503020204020204" charset="-122"/>
              </a:rPr>
              <a:t>提升</a:t>
            </a:r>
            <a:r>
              <a:rPr kumimoji="1" lang="mr-IN" altLang="zh-CN" sz="2400" dirty="0" err="1" smtClean="0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启动速度之实例挑战                                          </a:t>
            </a:r>
            <a:endParaRPr kumimoji="1" lang="en-US" altLang="zh-CN" sz="2400" dirty="0" smtClean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kumimoji="1" lang="en-US" altLang="zh-CN" sz="2400" dirty="0" smtClean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kumimoji="1" lang="en-US" altLang="zh-CN" sz="2400" dirty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kumimoji="1" lang="en-US" altLang="zh-CN" sz="2400" dirty="0" smtClean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</a:t>
            </a:r>
            <a:r>
              <a:rPr kumimoji="1" lang="mr-IN" altLang="zh-CN" sz="2400" dirty="0" err="1">
                <a:ea typeface="微软雅黑" panose="020B0503020204020204" charset="-122"/>
              </a:rPr>
              <a:t>Layout</a:t>
            </a:r>
            <a:r>
              <a:rPr kumimoji="1" lang="zh-CN" altLang="mr-IN" sz="2400" dirty="0">
                <a:ea typeface="微软雅黑" panose="020B0503020204020204" charset="-122"/>
              </a:rPr>
              <a:t>怎么摆 </a:t>
            </a:r>
            <a:endParaRPr kumimoji="1" lang="en-US" altLang="zh-CN" sz="2400" dirty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</a:t>
            </a:r>
            <a:r>
              <a:rPr kumimoji="1" lang="mr-IN" altLang="zh-CN" sz="2400" dirty="0">
                <a:ea typeface="微软雅黑" panose="020B0503020204020204" charset="-122"/>
              </a:rPr>
              <a:t>ANR</a:t>
            </a:r>
            <a:r>
              <a:rPr kumimoji="1" lang="zh-CN" altLang="mr-IN" sz="2400" dirty="0">
                <a:ea typeface="微软雅黑" panose="020B0503020204020204" charset="-122"/>
              </a:rPr>
              <a:t>详解 </a:t>
            </a:r>
            <a:endParaRPr kumimoji="1" lang="en-US" altLang="zh-CN" sz="2400" dirty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优化之消除卡顿 </a:t>
            </a:r>
            <a:endParaRPr kumimoji="1" lang="en-US" altLang="zh-CN" sz="2400" dirty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优化之内存优化 </a:t>
            </a:r>
            <a:endParaRPr kumimoji="1" lang="en-US" altLang="zh-CN" sz="2400" dirty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优化之持久电量 </a:t>
            </a:r>
            <a:endParaRPr kumimoji="1" lang="en-US" altLang="zh-CN" sz="2400" dirty="0"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mr-IN" altLang="zh-CN" sz="2400" dirty="0" err="1" smtClean="0">
                <a:ea typeface="微软雅黑" panose="020B0503020204020204" charset="-122"/>
              </a:rPr>
              <a:t>Android</a:t>
            </a:r>
            <a:r>
              <a:rPr kumimoji="1" lang="mr-IN" altLang="zh-CN" sz="2400" dirty="0" smtClean="0">
                <a:ea typeface="微软雅黑" panose="020B0503020204020204" charset="-122"/>
              </a:rPr>
              <a:t> </a:t>
            </a:r>
            <a:r>
              <a:rPr kumimoji="1" lang="mr-IN" altLang="zh-CN" sz="2400" dirty="0" err="1">
                <a:ea typeface="微软雅黑" panose="020B0503020204020204" charset="-122"/>
              </a:rPr>
              <a:t>App</a:t>
            </a:r>
            <a:r>
              <a:rPr kumimoji="1" lang="zh-CN" altLang="mr-IN" sz="2400" dirty="0">
                <a:ea typeface="微软雅黑" panose="020B0503020204020204" charset="-122"/>
              </a:rPr>
              <a:t>优化之如何高效网络请求</a:t>
            </a:r>
            <a:endParaRPr kumimoji="1" lang="zh-CN" altLang="en-US" sz="2400" dirty="0" smtClean="0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5960" y="1747270"/>
            <a:ext cx="12240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80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75" y="0"/>
            <a:ext cx="9144000" cy="6858000"/>
          </a:xfrm>
          <a:prstGeom prst="rect">
            <a:avLst/>
          </a:prstGeom>
          <a:pattFill prst="pct60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</p:pic>
      <p:sp>
        <p:nvSpPr>
          <p:cNvPr id="3" name="文本框 2"/>
          <p:cNvSpPr txBox="1"/>
          <p:nvPr/>
        </p:nvSpPr>
        <p:spPr>
          <a:xfrm>
            <a:off x="1979820" y="476795"/>
            <a:ext cx="1923925" cy="45082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Android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profiler</a:t>
            </a:r>
            <a:endParaRPr kumimoji="1" lang="zh-CN" altLang="en-US" sz="20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9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" y="704899"/>
            <a:ext cx="9144000" cy="8025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279"/>
            <a:ext cx="8978900" cy="116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179"/>
            <a:ext cx="9055100" cy="889000"/>
          </a:xfrm>
          <a:prstGeom prst="rect">
            <a:avLst/>
          </a:prstGeom>
        </p:spPr>
      </p:pic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613153457"/>
              </p:ext>
            </p:extLst>
          </p:nvPr>
        </p:nvGraphicFramePr>
        <p:xfrm>
          <a:off x="683730" y="249293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文本框 11"/>
          <p:cNvSpPr txBox="1"/>
          <p:nvPr/>
        </p:nvSpPr>
        <p:spPr>
          <a:xfrm rot="19621847">
            <a:off x="3247523" y="259724"/>
            <a:ext cx="726481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</a:rPr>
              <a:t>v2</a:t>
            </a:r>
            <a:endParaRPr kumimoji="1" lang="zh-CN" altLang="en-US" sz="4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609438">
            <a:off x="3055699" y="1826700"/>
            <a:ext cx="1239442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</a:rPr>
              <a:t>V2.1</a:t>
            </a:r>
            <a:endParaRPr kumimoji="1" lang="zh-CN" altLang="en-US" sz="4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15" y="4077044"/>
            <a:ext cx="7220901" cy="2489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2370875" cy="1832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75" y="0"/>
            <a:ext cx="3384235" cy="18448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10" y="12700"/>
            <a:ext cx="3388890" cy="18321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88555"/>
            <a:ext cx="3200055" cy="194413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50" y="1988899"/>
            <a:ext cx="3523995" cy="19441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95" y="1975509"/>
            <a:ext cx="3203905" cy="195752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44" y="4077044"/>
            <a:ext cx="3365960" cy="24892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15" y="4077388"/>
            <a:ext cx="3744260" cy="24892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 rot="19381109">
            <a:off x="2836814" y="260780"/>
            <a:ext cx="726481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</a:rPr>
              <a:t>v2</a:t>
            </a:r>
            <a:endParaRPr kumimoji="1" lang="zh-CN" altLang="en-US" sz="4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20024089">
            <a:off x="1020835" y="2430151"/>
            <a:ext cx="32912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</a:rPr>
              <a:t>V2</a:t>
            </a:r>
            <a:r>
              <a:rPr kumimoji="1" lang="en-US" altLang="zh-CN" sz="4000" dirty="0" smtClean="0">
                <a:solidFill>
                  <a:schemeClr val="accent3"/>
                </a:solidFill>
                <a:ea typeface="微软雅黑" panose="020B0503020204020204" charset="-122"/>
              </a:rPr>
              <a:t>.1</a:t>
            </a:r>
            <a:r>
              <a:rPr kumimoji="1" lang="zh-CN" altLang="en-US" sz="4000" dirty="0" smtClean="0">
                <a:solidFill>
                  <a:schemeClr val="accent3"/>
                </a:solidFill>
                <a:ea typeface="微软雅黑" panose="020B0503020204020204" charset="-122"/>
              </a:rPr>
              <a:t>（日志）</a:t>
            </a:r>
            <a:endParaRPr kumimoji="1" lang="zh-CN" altLang="en-US" sz="4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rot="19381109">
            <a:off x="1777970" y="4439930"/>
            <a:ext cx="1239442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</a:rPr>
              <a:t>V2.1</a:t>
            </a:r>
            <a:endParaRPr kumimoji="1" lang="zh-CN" altLang="en-US" sz="40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959057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8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"/>
          <p:cNvSpPr>
            <a:spLocks noGrp="1" noChangeArrowheads="1"/>
          </p:cNvSpPr>
          <p:nvPr>
            <p:ph type="title"/>
          </p:nvPr>
        </p:nvSpPr>
        <p:spPr>
          <a:xfrm>
            <a:off x="19632" y="-9999"/>
            <a:ext cx="6284913" cy="593679"/>
          </a:xfrm>
        </p:spPr>
        <p:txBody>
          <a:bodyPr/>
          <a:lstStyle/>
          <a:p>
            <a:r>
              <a:rPr kumimoji="1" lang="mr-IN" altLang="zh-CN" dirty="0" err="1">
                <a:ea typeface="微软雅黑" panose="020B0503020204020204" charset="-122"/>
              </a:rPr>
              <a:t>Android</a:t>
            </a:r>
            <a:r>
              <a:rPr kumimoji="1" lang="mr-IN" altLang="zh-CN" dirty="0">
                <a:ea typeface="微软雅黑" panose="020B0503020204020204" charset="-122"/>
              </a:rPr>
              <a:t> </a:t>
            </a:r>
            <a:r>
              <a:rPr kumimoji="1" lang="mr-IN" altLang="zh-CN" dirty="0" err="1">
                <a:ea typeface="微软雅黑" panose="020B0503020204020204" charset="-122"/>
              </a:rPr>
              <a:t>App</a:t>
            </a:r>
            <a:r>
              <a:rPr kumimoji="1" lang="zh-CN" altLang="mr-IN" dirty="0">
                <a:ea typeface="微软雅黑" panose="020B0503020204020204" charset="-122"/>
              </a:rPr>
              <a:t>优化之提升</a:t>
            </a:r>
            <a:r>
              <a:rPr kumimoji="1" lang="mr-IN" altLang="zh-CN" dirty="0" err="1">
                <a:ea typeface="微软雅黑" panose="020B0503020204020204" charset="-122"/>
              </a:rPr>
              <a:t>App</a:t>
            </a:r>
            <a:r>
              <a:rPr kumimoji="1" lang="zh-CN" altLang="mr-IN" dirty="0">
                <a:ea typeface="微软雅黑" panose="020B0503020204020204" charset="-122"/>
              </a:rPr>
              <a:t>启动</a:t>
            </a:r>
            <a:endParaRPr lang="zh-CN" altLang="en-US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5615"/>
            <a:ext cx="2699870" cy="6042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7" y="815615"/>
            <a:ext cx="2994653" cy="5925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65" y="512276"/>
            <a:ext cx="1727200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90" y="1540976"/>
            <a:ext cx="3420610" cy="4896915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5220045" y="893303"/>
            <a:ext cx="533591" cy="5847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2、15、16、21、25、29、33"/>
  <p:tag name="KSO_WM_TEMPLATE_CATEGORY" val="custom"/>
  <p:tag name="KSO_WM_TEMPLATE_INDEX" val="127"/>
  <p:tag name="KSO_WM_TAG_VERSION" val="1.0"/>
  <p:tag name="KSO_WM_SLIDE_ID" val="custom12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27"/>
  <p:tag name="KSO_WM_UNIT_TYPE" val="a"/>
  <p:tag name="KSO_WM_UNIT_INDEX" val="1"/>
  <p:tag name="KSO_WM_UNIT_ID" val="custom127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第一PPT模板网-WWW.1PPT.COM">
  <a:themeElements>
    <a:clrScheme name="自定义 1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3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Pages>0</Pages>
  <Words>526</Words>
  <Characters>0</Characters>
  <Application>Microsoft Macintosh PowerPoint</Application>
  <DocSecurity>0</DocSecurity>
  <PresentationFormat>全屏显示(4:3)</PresentationFormat>
  <Lines>0</Lines>
  <Paragraphs>76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Bodoni MT Black</vt:lpstr>
      <vt:lpstr>Calibri</vt:lpstr>
      <vt:lpstr>HanWangWCL10</vt:lpstr>
      <vt:lpstr>STFangsong</vt:lpstr>
      <vt:lpstr>Webdings</vt:lpstr>
      <vt:lpstr>汉仪大宋简</vt:lpstr>
      <vt:lpstr>黑体</vt:lpstr>
      <vt:lpstr>宋体</vt:lpstr>
      <vt:lpstr>微软雅黑</vt:lpstr>
      <vt:lpstr>第一PPT模板网-WWW.1PPT.COM</vt:lpstr>
      <vt:lpstr>PowerPoint 演示文稿</vt:lpstr>
      <vt:lpstr>什么是性能分析？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Android App优化之提升App启动</vt:lpstr>
      <vt:lpstr>PowerPoint 演示文稿</vt:lpstr>
      <vt:lpstr>PowerPoint 演示文稿</vt:lpstr>
      <vt:lpstr>thank you  ！</vt:lpstr>
    </vt:vector>
  </TitlesOfParts>
  <LinksUpToDate>false</LinksUpToDate>
  <CharactersWithSpaces>0</CharactersWithSpaces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第一PPT模板网-WWW.1PPT.COM;Administrator</dc:creator>
  <cp:keywords>第一PPT模板网-WWW.1PPT.COM</cp:keywords>
  <cp:lastModifiedBy>Microsoft Office 用户</cp:lastModifiedBy>
  <cp:revision>18</cp:revision>
  <dcterms:created xsi:type="dcterms:W3CDTF">2016-09-15T02:40:00Z</dcterms:created>
  <dcterms:modified xsi:type="dcterms:W3CDTF">2018-05-18T05:37:37Z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