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8" r:id="rId8"/>
    <p:sldId id="269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43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1D188-3055-C96F-7046-8B0E9EEC3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s-MX" dirty="0"/>
              <a:t>MANUAL TÉCNICO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B7C576-3DC7-2C69-ADFD-7E6EC33C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s-MX" dirty="0"/>
              <a:t>Diana Estefania Berducido Domingo</a:t>
            </a:r>
          </a:p>
          <a:p>
            <a:r>
              <a:rPr lang="es-MX" dirty="0"/>
              <a:t>202000277</a:t>
            </a:r>
          </a:p>
          <a:p>
            <a:r>
              <a:rPr lang="es-MX" dirty="0"/>
              <a:t>IPC2 – Laboratorio</a:t>
            </a:r>
          </a:p>
          <a:p>
            <a:r>
              <a:rPr lang="es-MX" dirty="0"/>
              <a:t>Aux. </a:t>
            </a:r>
            <a:r>
              <a:rPr lang="es-MX" dirty="0" err="1"/>
              <a:t>Jackeline</a:t>
            </a:r>
            <a:r>
              <a:rPr lang="es-MX" dirty="0"/>
              <a:t> Benítez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E8CA7-CBEE-F2BD-6F1C-28EF56D66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4" b="455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704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5AA09-B421-5626-A67E-0734708C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s-MX" dirty="0"/>
              <a:t>lista_simplee.py: Listas Enlazadas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B40C7-2038-02A3-FAC7-D437BB6F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s-MX" dirty="0"/>
              <a:t>Entre sus métodos están agregar de último o primero (sea cola o pila), eliminar (hay para eliminar sólo el primero, por ejemplo), recorrer, enviar a otra lista…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49898D-D677-F434-A6A3-F77381C6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90" y="1164092"/>
            <a:ext cx="2970668" cy="46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5AA09-B421-5626-A67E-0734708C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s-MX" dirty="0"/>
              <a:t>lista_simplee.py: Listas Enlazadas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B40C7-2038-02A3-FAC7-D437BB6F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s-MX" dirty="0"/>
              <a:t>Entre sus métodos están agregar de último o primero (sea cola o pila), eliminar (hay para eliminar sólo el primero, por ejemplo), recorrer, enviar a otra lista…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869989-39CE-C747-B56F-59DC7507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04" y="1215542"/>
            <a:ext cx="354379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5AA09-B421-5626-A67E-0734708C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s-MX" dirty="0"/>
              <a:t>lista_simplee.py: Listas Enlazadas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B40C7-2038-02A3-FAC7-D437BB6F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s-MX" dirty="0"/>
              <a:t>Entre sus métodos están agregar de último o primero (sea cola o pila), eliminar (hay para eliminar sólo el primero, por ejemplo), recorrer, enviar a otra lista…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8FA353-8396-2357-CA4B-B9D113EA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96" y="1164092"/>
            <a:ext cx="4532856" cy="46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Graphic 9">
            <a:extLst>
              <a:ext uri="{FF2B5EF4-FFF2-40B4-BE49-F238E27FC236}">
                <a16:creationId xmlns:a16="http://schemas.microsoft.com/office/drawing/2014/main" id="{9AE91068-8D52-43E3-A1E0-97902B7C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4A5F7-9FF4-F5DC-C0C9-6609FB4F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485504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Objetos</a:t>
            </a:r>
            <a:r>
              <a:rPr lang="en-US" sz="5400" dirty="0"/>
              <a:t> de las </a:t>
            </a:r>
            <a:r>
              <a:rPr lang="en-US" sz="5400" dirty="0" err="1"/>
              <a:t>listas</a:t>
            </a:r>
            <a:endParaRPr lang="en-U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E23C4-D6F4-D398-951D-C5C35B38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40480"/>
            <a:ext cx="4485504" cy="23158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Son los objetos que manejan las estructuras mencionadas anteriormente.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244E48-D059-65B6-EAFC-9E14114A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30" y="795246"/>
            <a:ext cx="3388815" cy="12474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431B24-E3C4-F8F7-0583-4C147CBA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538" y="2760195"/>
            <a:ext cx="3388815" cy="12402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89C382-8637-E5C8-E8D9-C66F256A4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537" y="4786001"/>
            <a:ext cx="3388815" cy="11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2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3EE91-90C2-C82C-7E23-BD119009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8309"/>
            <a:ext cx="7685037" cy="1325563"/>
          </a:xfrm>
        </p:spPr>
        <p:txBody>
          <a:bodyPr/>
          <a:lstStyle/>
          <a:p>
            <a:r>
              <a:rPr lang="es-MX" dirty="0"/>
              <a:t>Programación utilizada: POO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AA341-68DD-86E7-5507-940EAE18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51398"/>
            <a:ext cx="7685037" cy="1325563"/>
          </a:xfrm>
        </p:spPr>
        <p:txBody>
          <a:bodyPr/>
          <a:lstStyle/>
          <a:p>
            <a:r>
              <a:rPr lang="es-MX" dirty="0"/>
              <a:t>A través de la implementación de estructuras de datos para listas enlazadas simples y matrices dispersas. Estas recopilan objetos y datos (jugadores, ganadores, premios, filas, columnas) que almacena y en su mayoría representa de forma gráfica.</a:t>
            </a:r>
          </a:p>
        </p:txBody>
      </p:sp>
    </p:spTree>
    <p:extLst>
      <p:ext uri="{BB962C8B-B14F-4D97-AF65-F5344CB8AC3E}">
        <p14:creationId xmlns:p14="http://schemas.microsoft.com/office/powerpoint/2010/main" val="347819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AE6F-46AA-D7CE-0314-DF6B15B6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del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45C02-E796-454B-6C41-2C15DEBA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es obtener dos archivos con estructura XML. </a:t>
            </a:r>
          </a:p>
          <a:p>
            <a:r>
              <a:rPr lang="es-MX" dirty="0"/>
              <a:t>Se realiza la lectura de los XML y se procede a llenar las estructuras de listas enlazadas simples para ejecutar las colas y pilas.</a:t>
            </a:r>
          </a:p>
          <a:p>
            <a:r>
              <a:rPr lang="es-MX" dirty="0"/>
              <a:t>El usuario tiene varias opciones: Generar una entrega de regalos simulada en consola, Generar los puzles de todos los jugadores mientras se retiran de su cola reflejado de forma gráfica y Generar una entrega de regalos simulada de forma gráfica donde se observa el inicio de la cola y pila y la mitad de la ejecución.</a:t>
            </a:r>
          </a:p>
          <a:p>
            <a:r>
              <a:rPr lang="es-MX" dirty="0"/>
              <a:t>El objetivo general es calcular, según los archivos de entrada, los punteos de los jugadores y saber quiénes serían los primeros 10 lugares. A estos primeros lugares se les entrega un premio y esa entrega se refleja como una cola y una pila. Además de poder observar la figura en sus puzles desordenados y ordenados. </a:t>
            </a:r>
          </a:p>
        </p:txBody>
      </p:sp>
    </p:spTree>
    <p:extLst>
      <p:ext uri="{BB962C8B-B14F-4D97-AF65-F5344CB8AC3E}">
        <p14:creationId xmlns:p14="http://schemas.microsoft.com/office/powerpoint/2010/main" val="7746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7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7AA0034-C7E1-4F5E-80D5-74CDFC0D1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78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AB54797-0849-4E89-BAA5-80D52410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B7514-37E5-D379-694C-0E7459A3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2668453"/>
            <a:ext cx="3029816" cy="1653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Diagrama de Clases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5CA633C-0759-6588-B76F-BA221B5A2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67" y="-40328"/>
            <a:ext cx="9167218" cy="68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4A5F7-9FF4-F5DC-C0C9-6609FB4F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711200"/>
            <a:ext cx="7685037" cy="713452"/>
          </a:xfrm>
        </p:spPr>
        <p:txBody>
          <a:bodyPr/>
          <a:lstStyle/>
          <a:p>
            <a:r>
              <a:rPr lang="es-MX" dirty="0"/>
              <a:t>Proy1 (MAIN)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E23C4-D6F4-D398-951D-C5C35B38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582612"/>
            <a:ext cx="7685037" cy="1212247"/>
          </a:xfrm>
        </p:spPr>
        <p:txBody>
          <a:bodyPr>
            <a:normAutofit/>
          </a:bodyPr>
          <a:lstStyle/>
          <a:p>
            <a:r>
              <a:rPr lang="es-MX" dirty="0"/>
              <a:t>Posterior a la declaración de varios métodos que ayudan a graficar (siguientes diapositivas) cuenta con el menú de inicio, donde pregunta por los archivos de entrada y solicitan seleccionar una acción: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2BF955-60EA-8096-A849-93F270B8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2689"/>
            <a:ext cx="8346255" cy="38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4A5F7-9FF4-F5DC-C0C9-6609FB4F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s-MX" dirty="0"/>
              <a:t>Proy1 (MAIN)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E23C4-D6F4-D398-951D-C5C35B38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s-MX" dirty="0"/>
              <a:t>Desde aquí se llama a las otras clases para ejecutar sus funciones. Las funciones en este archivo son: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Y, todas se encargan de la parte de traer datos de las listas para graficarlas o mostrarlas en consola.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583EEF-AF61-7CCE-7D70-1C23CFD2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970" y="1197430"/>
            <a:ext cx="3571656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3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767E6E-8555-3A6D-535A-A17019F2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15" y="1471842"/>
            <a:ext cx="4503557" cy="1325563"/>
          </a:xfrm>
        </p:spPr>
        <p:txBody>
          <a:bodyPr anchor="b">
            <a:normAutofit/>
          </a:bodyPr>
          <a:lstStyle/>
          <a:p>
            <a:r>
              <a:rPr lang="es-MX" dirty="0"/>
              <a:t>Lectura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A9C3-03E5-E735-05C0-88533D15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1" y="3070245"/>
            <a:ext cx="3497843" cy="380445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este caso, la lectura se hizo a través de </a:t>
            </a:r>
            <a:r>
              <a:rPr lang="es-MX" dirty="0" err="1"/>
              <a:t>ElementTree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En las capturas se puede ver la estructura del archivo.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93F72B-B1B2-26EE-481F-22ED8358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56" y="0"/>
            <a:ext cx="3497843" cy="59223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515311-DA2D-5DF9-FE2E-78AEFD67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648" y="1203344"/>
            <a:ext cx="3730352" cy="56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7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767E6E-8555-3A6D-535A-A17019F2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23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s-MX" dirty="0"/>
              <a:t>Lectura XML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8C9F15-7272-A191-B063-56BD1B88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211463"/>
            <a:ext cx="3341077" cy="388758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Se crearon listas de los datos y más adelante se procedía a recorrerlas para almacenar los datos del </a:t>
            </a:r>
            <a:r>
              <a:rPr lang="es-MX" dirty="0" err="1"/>
              <a:t>xml</a:t>
            </a:r>
            <a:r>
              <a:rPr lang="es-MX" dirty="0"/>
              <a:t> en las estructuras. En este caso primero se llenaba la estructura de jugadores y luego del cálculo de puntos se hacía el llenado a la estructura de ganadores, de igual forma con los regalos.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BA14C4-CB38-D30B-D30F-F4792C1D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728" y="16444"/>
            <a:ext cx="8292796" cy="68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7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A09-B421-5626-A67E-0734708C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24061"/>
            <a:ext cx="7685037" cy="713452"/>
          </a:xfrm>
        </p:spPr>
        <p:txBody>
          <a:bodyPr>
            <a:normAutofit/>
          </a:bodyPr>
          <a:lstStyle/>
          <a:p>
            <a:r>
              <a:rPr lang="es-MX" dirty="0"/>
              <a:t>lista_simplee.py: Listas Enlazadas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B40C7-2038-02A3-FAC7-D437BB6F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853689"/>
            <a:ext cx="7685037" cy="408025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Archivo encargado de crear listas para los diferentes objetos: jugador común, jugador ganador y regalos o premios.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Tienen métodos similares pero se emplean de diferentes formas. Se verán en la próxima diapositiva.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8E8799-7900-D314-B2CF-776ED583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77" y="2553073"/>
            <a:ext cx="324847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284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62630"/>
      </a:accent1>
      <a:accent2>
        <a:srgbClr val="D83884"/>
      </a:accent2>
      <a:accent3>
        <a:srgbClr val="D87138"/>
      </a:accent3>
      <a:accent4>
        <a:srgbClr val="23B89A"/>
      </a:accent4>
      <a:accent5>
        <a:srgbClr val="37B0D2"/>
      </a:accent5>
      <a:accent6>
        <a:srgbClr val="2661C6"/>
      </a:accent6>
      <a:hlink>
        <a:srgbClr val="30928C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575</Words>
  <Application>Microsoft Office PowerPoint</Application>
  <PresentationFormat>Panorámica</PresentationFormat>
  <Paragraphs>46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Nova</vt:lpstr>
      <vt:lpstr>TropicVTI</vt:lpstr>
      <vt:lpstr>MANUAL TÉCNICO</vt:lpstr>
      <vt:lpstr>Programación utilizada: POO</vt:lpstr>
      <vt:lpstr>Objetivo del Programa</vt:lpstr>
      <vt:lpstr>Diagrama de Clases</vt:lpstr>
      <vt:lpstr>Proy1 (MAIN)</vt:lpstr>
      <vt:lpstr>Proy1 (MAIN)</vt:lpstr>
      <vt:lpstr>Lectura XML</vt:lpstr>
      <vt:lpstr>Lectura XML</vt:lpstr>
      <vt:lpstr>lista_simplee.py: Listas Enlazadas</vt:lpstr>
      <vt:lpstr>lista_simplee.py: Listas Enlazadas</vt:lpstr>
      <vt:lpstr>lista_simplee.py: Listas Enlazadas</vt:lpstr>
      <vt:lpstr>lista_simplee.py: Listas Enlazadas</vt:lpstr>
      <vt:lpstr>Objetos de las listas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TÉCNICO</dc:title>
  <dc:creator>DIANA ESTEFANIA BERDUCIDO DOMINGO</dc:creator>
  <cp:lastModifiedBy>DIANA ESTEFANIA BERDUCIDO DOMINGO</cp:lastModifiedBy>
  <cp:revision>2</cp:revision>
  <dcterms:created xsi:type="dcterms:W3CDTF">2022-12-21T15:56:56Z</dcterms:created>
  <dcterms:modified xsi:type="dcterms:W3CDTF">2022-12-21T17:57:28Z</dcterms:modified>
</cp:coreProperties>
</file>