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74" r:id="rId9"/>
    <p:sldId id="273" r:id="rId10"/>
    <p:sldId id="268" r:id="rId11"/>
    <p:sldId id="270" r:id="rId12"/>
    <p:sldId id="269" r:id="rId13"/>
    <p:sldId id="271" r:id="rId14"/>
    <p:sldId id="275" r:id="rId15"/>
    <p:sldId id="276" r:id="rId16"/>
    <p:sldId id="277" r:id="rId17"/>
    <p:sldId id="278" r:id="rId18"/>
    <p:sldId id="260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94136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02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014fd127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014fd127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486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76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24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4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Google Capstone Project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bike-share navigate speedy success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4071300"/>
            <a:ext cx="43932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Presented by: Jacques Stephane Jean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00" y="517207"/>
            <a:ext cx="5715000" cy="4352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456" y="2693669"/>
            <a:ext cx="28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Casuals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ride for an average of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28:13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Members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ride for an average of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12:31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456" y="1649072"/>
            <a:ext cx="2897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Casuals ride way more longer than members</a:t>
            </a:r>
            <a:endParaRPr lang="en-US" sz="16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time by day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231582"/>
            <a:ext cx="3906732" cy="3533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1231582"/>
            <a:ext cx="4613868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0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time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04734"/>
            <a:ext cx="4357836" cy="3533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36" y="1170622"/>
            <a:ext cx="4162764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4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Bike used by customer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00" y="1149667"/>
            <a:ext cx="5715000" cy="3819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072" y="1936044"/>
            <a:ext cx="2922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Members do not use docked bike while they use classic and electric bike almost evenly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Casuals use all three different bikes, but docked bike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are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one least used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5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ride time on each bike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00" y="1304734"/>
            <a:ext cx="5715000" cy="3533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1700" y="2486845"/>
            <a:ext cx="24193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Casual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who use docked bike tend to spend the most time on those rides, more than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50 minutes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4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takeaways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5972" y="1454728"/>
            <a:ext cx="8472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More than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64%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of the rides are made by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Casuals spend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more than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twice as much time as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members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Although the average ride time is 28 minutes for casual, they spend more than 32 minutes in July and August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There’s no big difference for member on the ride time regarding the month</a:t>
            </a:r>
          </a:p>
        </p:txBody>
      </p:sp>
    </p:spTree>
    <p:extLst>
      <p:ext uri="{BB962C8B-B14F-4D97-AF65-F5344CB8AC3E}">
        <p14:creationId xmlns:p14="http://schemas.microsoft.com/office/powerpoint/2010/main" val="391947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takeaways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5972" y="1454728"/>
            <a:ext cx="84720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Friday and Saturday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are the days of the week where the trip last longer for both,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casual and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We register the most ride by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members on Wednesday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, and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Friday for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casuals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We register the most ride by Both categories of user during the summer (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June, July and August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takeaways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1700" y="1870365"/>
            <a:ext cx="8472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Members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do not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use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docked bike and they use the others almost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evenly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Casuals use electric and classic evenly but the few who use docked bike spend the most time on those trips. Those trips have an average of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twice the times spent on other bike. (more than 53 minutes)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8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Recommendations</a:t>
            </a:r>
            <a:endParaRPr sz="3600" dirty="0"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premium subscribers</a:t>
            </a:r>
            <a:endParaRPr dirty="0"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2"/>
          </p:nvPr>
        </p:nvSpPr>
        <p:spPr>
          <a:xfrm>
            <a:off x="5230446" y="145472"/>
            <a:ext cx="3837000" cy="4329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400050">
              <a:spcAft>
                <a:spcPts val="1600"/>
              </a:spcAft>
              <a:buFont typeface="+mj-lt"/>
              <a:buAutoNum type="romanUcPeriod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Get data from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individual users to see how many trips a single user made within a month. We could see if a single member is doing way more trips than a casual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spcAft>
                <a:spcPts val="1600"/>
              </a:spcAft>
              <a:buFont typeface="+mj-lt"/>
              <a:buAutoNum type="romanUcPeriod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Make a survey targeting the casual riders to get their insights on how they appreciate the membership plan and why they use bike share for. We can anticipate that way if a membership plan will fit the need of a casual </a:t>
            </a:r>
          </a:p>
          <a:p>
            <a:pPr marL="400050" indent="-400050">
              <a:spcAft>
                <a:spcPts val="1600"/>
              </a:spcAft>
              <a:buFont typeface="+mj-lt"/>
              <a:buAutoNum type="romanUcPeriod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Summer time is when we got the most rides, we need to have marketing strategy planned for summer. </a:t>
            </a:r>
          </a:p>
          <a:p>
            <a:pPr marL="400050" indent="-400050">
              <a:spcAft>
                <a:spcPts val="1600"/>
              </a:spcAft>
              <a:buFont typeface="+mj-lt"/>
              <a:buAutoNum type="romanUcPeriod"/>
            </a:pP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spcAft>
                <a:spcPts val="1600"/>
              </a:spcAft>
              <a:buFont typeface="+mj-lt"/>
              <a:buAutoNum type="romanUcPeriod"/>
            </a:pPr>
            <a:endParaRPr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571150" y="410000"/>
            <a:ext cx="40017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Verdana" panose="020B0604030504040204" pitchFamily="34" charset="0"/>
                <a:ea typeface="Verdana" panose="020B0604030504040204" pitchFamily="34" charset="0"/>
              </a:rPr>
              <a:t>Table of contents</a:t>
            </a: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93" name="Google Shape;93;p14"/>
          <p:cNvCxnSpPr/>
          <p:nvPr/>
        </p:nvCxnSpPr>
        <p:spPr>
          <a:xfrm>
            <a:off x="2571150" y="1083050"/>
            <a:ext cx="40017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4"/>
          <p:cNvSpPr txBox="1"/>
          <p:nvPr/>
        </p:nvSpPr>
        <p:spPr>
          <a:xfrm>
            <a:off x="734698" y="2105367"/>
            <a:ext cx="6263400" cy="344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" dirty="0" smtClean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Roboto"/>
              <a:sym typeface="Roboto"/>
            </a:endParaRP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Purpose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of this case </a:t>
            </a:r>
            <a:r>
              <a:rPr lang="en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study</a:t>
            </a: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Data sources and method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Data presentation and key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finding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Recommendations</a:t>
            </a: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" sz="1800" dirty="0" smtClean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Roboto"/>
              <a:sym typeface="Roboto"/>
            </a:endParaRP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1800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4698" y="2040116"/>
            <a:ext cx="266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Cyclistic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case study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Purpose</a:t>
            </a:r>
            <a:endParaRPr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Cyclistic</a:t>
            </a:r>
            <a:r>
              <a:rPr lang="en-US" sz="1600" dirty="0" smtClean="0"/>
              <a:t> </a:t>
            </a:r>
            <a:r>
              <a:rPr lang="en-US" sz="1400" dirty="0" smtClean="0"/>
              <a:t>is a company that launched in 2016 a bike-share offering. </a:t>
            </a:r>
            <a:r>
              <a:rPr lang="en-US" sz="1400" dirty="0" smtClean="0"/>
              <a:t>Customer can buy single-ride, full-day or annual membership</a:t>
            </a:r>
            <a:r>
              <a:rPr lang="en-US" sz="1400" dirty="0" smtClean="0"/>
              <a:t> </a:t>
            </a:r>
            <a:endParaRPr sz="1400" dirty="0"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3357349" y="1304875"/>
            <a:ext cx="5409625" cy="3416400"/>
            <a:chOff x="6212550" y="1304875"/>
            <a:chExt cx="2632500" cy="3416400"/>
          </a:xfrm>
        </p:grpSpPr>
        <p:sp>
          <p:nvSpPr>
            <p:cNvPr id="113" name="Google Shape;11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5"/>
          <p:cNvSpPr txBox="1">
            <a:spLocks noGrp="1"/>
          </p:cNvSpPr>
          <p:nvPr>
            <p:ph type="body" idx="4294967295"/>
          </p:nvPr>
        </p:nvSpPr>
        <p:spPr>
          <a:xfrm>
            <a:off x="3434300" y="1304875"/>
            <a:ext cx="5332675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Context and business task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3434299" y="1766993"/>
            <a:ext cx="5266355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400" dirty="0" smtClean="0"/>
              <a:t>Cyclistic’s finance analyst have concluded t</a:t>
            </a:r>
            <a:r>
              <a:rPr lang="en-US" sz="1400" dirty="0" smtClean="0"/>
              <a:t>ha</a:t>
            </a:r>
            <a:r>
              <a:rPr lang="en" sz="1400" dirty="0" smtClean="0"/>
              <a:t>t annual membership are much profitable than casual riders.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400" dirty="0" smtClean="0"/>
              <a:t>The company now want to convert casual riders into members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400" dirty="0" smtClean="0"/>
              <a:t>Our business task is to find any trend on how the casual riders and members use cyclistic differently so that the marketing team can design strategies that meet their goals</a:t>
            </a:r>
            <a:endParaRPr lang="en" sz="14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 and tools used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5089" y="1416829"/>
            <a:ext cx="6437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used the data source from the company’s data. The previous 12 months of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cyclistic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 are located at the amazon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service. </a:t>
            </a:r>
          </a:p>
          <a:p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</a:rPr>
              <a:t>://divvy-tripdata.s3.amazonaws.com/index.html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089" y="2239491"/>
            <a:ext cx="632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cleaning, we used spreadsheet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5089" y="2723599"/>
            <a:ext cx="6071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analysis, we mostly used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calculate average, count and identify the trends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5089" y="3423150"/>
            <a:ext cx="643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Spreadsheet chart were used to create the visualizations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4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</a:t>
            </a:r>
            <a:endParaRPr dirty="0"/>
          </a:p>
        </p:txBody>
      </p:sp>
      <p:sp>
        <p:nvSpPr>
          <p:cNvPr id="122" name="Google Shape;122;p16"/>
          <p:cNvSpPr/>
          <p:nvPr/>
        </p:nvSpPr>
        <p:spPr>
          <a:xfrm>
            <a:off x="1322366" y="136583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4294967295"/>
          </p:nvPr>
        </p:nvSpPr>
        <p:spPr>
          <a:xfrm>
            <a:off x="1322366" y="151253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Challenge 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294967295"/>
          </p:nvPr>
        </p:nvSpPr>
        <p:spPr>
          <a:xfrm>
            <a:off x="1322366" y="213153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/>
              <a:t>No price data</a:t>
            </a:r>
            <a:endParaRPr sz="1600"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 dirty="0" smtClean="0"/>
              <a:t>As we don’t have the casual ride nor annual membership prices, we couldn’t evaluate the outcome of having membership compare to casual for the whole year</a:t>
            </a:r>
            <a:endParaRPr sz="1600" dirty="0"/>
          </a:p>
        </p:txBody>
      </p:sp>
      <p:sp>
        <p:nvSpPr>
          <p:cNvPr id="125" name="Google Shape;125;p16"/>
          <p:cNvSpPr/>
          <p:nvPr/>
        </p:nvSpPr>
        <p:spPr>
          <a:xfrm>
            <a:off x="4910153" y="136583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4294967295"/>
          </p:nvPr>
        </p:nvSpPr>
        <p:spPr>
          <a:xfrm>
            <a:off x="5201526" y="151253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Challenge 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4294967295"/>
          </p:nvPr>
        </p:nvSpPr>
        <p:spPr>
          <a:xfrm>
            <a:off x="5201522" y="213153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No distinct user info </a:t>
            </a:r>
            <a:endParaRPr sz="1600"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 smtClean="0"/>
              <a:t>We have data for all ride in 2023 but we couldn</a:t>
            </a:r>
            <a:r>
              <a:rPr lang="en-US" sz="1600" dirty="0" smtClean="0"/>
              <a:t>’t figure out how many user exactly went for those rides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40" y="2238800"/>
            <a:ext cx="8520600" cy="607800"/>
          </a:xfrm>
        </p:spPr>
        <p:txBody>
          <a:bodyPr anchor="ctr"/>
          <a:lstStyle/>
          <a:p>
            <a:pPr algn="ctr"/>
            <a:r>
              <a:rPr lang="en-US" b="1" dirty="0" smtClean="0"/>
              <a:t>Data presentation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05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ride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825" y="1176296"/>
            <a:ext cx="5324475" cy="3533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1700" y="1604355"/>
            <a:ext cx="27728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We count after cleaning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5,712,887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rides in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2,053,307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rides were made by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3,659,580 </a:t>
            </a:r>
            <a:r>
              <a:rPr lang="en-US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rides were made by </a:t>
            </a:r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members</a:t>
            </a:r>
            <a:endParaRPr lang="en-US" b="1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1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ride by 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76" y="1231582"/>
            <a:ext cx="4223724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231582"/>
            <a:ext cx="4296876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9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ride by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231582"/>
            <a:ext cx="4272492" cy="3533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92" y="1231582"/>
            <a:ext cx="4248108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19104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638</Words>
  <Application>Microsoft Office PowerPoint</Application>
  <PresentationFormat>On-screen Show (16:9)</PresentationFormat>
  <Paragraphs>78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</vt:lpstr>
      <vt:lpstr>Arial</vt:lpstr>
      <vt:lpstr>Verdana</vt:lpstr>
      <vt:lpstr>Wingdings</vt:lpstr>
      <vt:lpstr>Geometric</vt:lpstr>
      <vt:lpstr>2024 Google Capstone Project</vt:lpstr>
      <vt:lpstr>Table of contents</vt:lpstr>
      <vt:lpstr>Purpose</vt:lpstr>
      <vt:lpstr>Data sources and tools used</vt:lpstr>
      <vt:lpstr>Challenges </vt:lpstr>
      <vt:lpstr>Data presentation </vt:lpstr>
      <vt:lpstr>Total ride</vt:lpstr>
      <vt:lpstr>Total ride by day</vt:lpstr>
      <vt:lpstr>Total ride by month</vt:lpstr>
      <vt:lpstr>Ride time</vt:lpstr>
      <vt:lpstr>Ride time by day</vt:lpstr>
      <vt:lpstr>Ride time by month</vt:lpstr>
      <vt:lpstr>Bike used by customer</vt:lpstr>
      <vt:lpstr>Average ride time on each bike</vt:lpstr>
      <vt:lpstr>Key takeaways</vt:lpstr>
      <vt:lpstr>Key takeaways</vt:lpstr>
      <vt:lpstr>Key takeaways</vt:lpstr>
      <vt:lpstr>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Google Capstone Project</dc:title>
  <dc:creator>Jacques Stéphane Jean</dc:creator>
  <cp:lastModifiedBy>Microsoft account</cp:lastModifiedBy>
  <cp:revision>18</cp:revision>
  <dcterms:modified xsi:type="dcterms:W3CDTF">2024-02-06T18:49:46Z</dcterms:modified>
</cp:coreProperties>
</file>