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5"/>
  </p:notesMasterIdLst>
  <p:sldIdLst>
    <p:sldId id="289" r:id="rId2"/>
    <p:sldId id="357" r:id="rId3"/>
    <p:sldId id="359" r:id="rId4"/>
    <p:sldId id="360" r:id="rId5"/>
    <p:sldId id="368" r:id="rId6"/>
    <p:sldId id="361" r:id="rId7"/>
    <p:sldId id="364" r:id="rId8"/>
    <p:sldId id="366" r:id="rId9"/>
    <p:sldId id="369" r:id="rId10"/>
    <p:sldId id="362" r:id="rId11"/>
    <p:sldId id="367" r:id="rId12"/>
    <p:sldId id="259" r:id="rId13"/>
    <p:sldId id="36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5B5"/>
    <a:srgbClr val="E0A487"/>
    <a:srgbClr val="BFE2F3"/>
    <a:srgbClr val="CC141E"/>
    <a:srgbClr val="FFFFFF"/>
    <a:srgbClr val="C31823"/>
    <a:srgbClr val="C9151E"/>
    <a:srgbClr val="E9CBBC"/>
    <a:srgbClr val="D97C5B"/>
    <a:srgbClr val="D05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3479" autoAdjust="0"/>
  </p:normalViewPr>
  <p:slideViewPr>
    <p:cSldViewPr snapToGrid="0">
      <p:cViewPr varScale="1">
        <p:scale>
          <a:sx n="71" d="100"/>
          <a:sy n="71" d="100"/>
        </p:scale>
        <p:origin x="117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55E5A8-2824-4454-A97B-1F46BA8E957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FC3802-885B-4D61-91C4-E8453F6577A2}">
      <dgm:prSet phldrT="[文本]" custT="1"/>
      <dgm:spPr/>
      <dgm:t>
        <a:bodyPr/>
        <a:lstStyle/>
        <a:p>
          <a:r>
            <a:rPr lang="en-US" altLang="zh-CN" sz="1200" dirty="0" err="1">
              <a:latin typeface="楷体" panose="02010609060101010101" pitchFamily="49" charset="-122"/>
              <a:ea typeface="楷体" panose="02010609060101010101" pitchFamily="49" charset="-122"/>
            </a:rPr>
            <a:t>IfStmt</a:t>
          </a:r>
          <a:endParaRPr lang="zh-CN" altLang="en-US" sz="1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19C2F18-AD85-433A-B47A-643D7E1E5A1A}" type="parTrans" cxnId="{906B8C35-757D-4F0C-AE9E-421B1354ACDB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B840102-EC77-44BD-A2D4-B1B5791FD847}" type="sibTrans" cxnId="{906B8C35-757D-4F0C-AE9E-421B1354ACDB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92678A2-3104-437A-809A-2E5D1FDDE7CD}" type="asst">
      <dgm:prSet phldrT="[文本]" custT="1"/>
      <dgm:spPr/>
      <dgm:t>
        <a:bodyPr/>
        <a:lstStyle/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Condition(Expr)</a:t>
          </a:r>
          <a:endParaRPr lang="zh-CN" altLang="en-US" sz="1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C5CEBC6-9F11-4609-AC27-F31C12022FDC}" type="parTrans" cxnId="{D57A363A-43C6-495E-B0F1-B5A5F54B62CA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961CFD7-1419-47F5-9ACA-A4423DC3149B}" type="sibTrans" cxnId="{D57A363A-43C6-495E-B0F1-B5A5F54B62CA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918BC4A-ACAB-40F2-94C3-7F758E281500}">
      <dgm:prSet phldrT="[文本]" custT="1"/>
      <dgm:spPr/>
      <dgm:t>
        <a:bodyPr/>
        <a:lstStyle/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Body(</a:t>
          </a:r>
          <a:r>
            <a:rPr lang="en-US" altLang="zh-CN" sz="1200" dirty="0" err="1">
              <a:latin typeface="楷体" panose="02010609060101010101" pitchFamily="49" charset="-122"/>
              <a:ea typeface="楷体" panose="02010609060101010101" pitchFamily="49" charset="-122"/>
            </a:rPr>
            <a:t>stmtBlock</a:t>
          </a:r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)</a:t>
          </a:r>
          <a:endParaRPr lang="zh-CN" altLang="en-US" sz="1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033B8B3-BA67-40F4-B415-68AEFC516584}" type="parTrans" cxnId="{448E5983-CBDE-4AC5-9C95-822A6DC2B451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8E2104A-291D-4F61-9124-4A2D4B134106}" type="sibTrans" cxnId="{448E5983-CBDE-4AC5-9C95-822A6DC2B451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68CD577-E656-4A25-B7ED-2583FC4A9343}">
      <dgm:prSet phldrT="[文本]" custT="1"/>
      <dgm:spPr/>
      <dgm:t>
        <a:bodyPr/>
        <a:lstStyle/>
        <a:p>
          <a:r>
            <a:rPr lang="en-US" altLang="zh-CN" sz="1200" dirty="0" err="1">
              <a:latin typeface="楷体" panose="02010609060101010101" pitchFamily="49" charset="-122"/>
              <a:ea typeface="楷体" panose="02010609060101010101" pitchFamily="49" charset="-122"/>
            </a:rPr>
            <a:t>Stmt</a:t>
          </a:r>
          <a:endParaRPr lang="zh-CN" altLang="en-US" sz="1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329E51E-FEDD-4D12-AAD9-1671F86D2EB1}" type="parTrans" cxnId="{20E66799-3EC3-4770-82AB-96A3C1DBBB1A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39932F0-C515-49F9-8767-8F399DDCB8C8}" type="sibTrans" cxnId="{20E66799-3EC3-4770-82AB-96A3C1DBBB1A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4CEBA20-034D-4DF5-99FF-22285F20D79D}">
      <dgm:prSet custT="1"/>
      <dgm:spPr/>
      <dgm:t>
        <a:bodyPr/>
        <a:lstStyle/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Gt(Expr)</a:t>
          </a:r>
          <a:endParaRPr lang="zh-CN" altLang="en-US" sz="1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A9F1532-7DE1-4904-B2B3-6047532948D9}" type="parTrans" cxnId="{54E956EC-38C1-4256-A93B-4594DA1213B9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4A5B5D2-BE1D-4CBA-A908-F33DA3DA45DF}" type="sibTrans" cxnId="{54E956EC-38C1-4256-A93B-4594DA1213B9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D0D216F-47B8-4BF6-83DB-E3A63BD9AB17}">
      <dgm:prSet custT="1"/>
      <dgm:spPr/>
      <dgm:t>
        <a:bodyPr/>
        <a:lstStyle/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Object(Expr)</a:t>
          </a:r>
        </a:p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x</a:t>
          </a:r>
          <a:endParaRPr lang="zh-CN" altLang="en-US" sz="1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88CD438-133B-4E9B-A18B-1DF04D5D5942}" type="parTrans" cxnId="{8846487C-B9DE-43E8-B43D-B8D474257961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6DFB51F-1191-410A-8D04-11B035D1E73B}" type="sibTrans" cxnId="{8846487C-B9DE-43E8-B43D-B8D474257961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F428CBB-86CD-437E-A5D5-67CA37F2851A}">
      <dgm:prSet custT="1"/>
      <dgm:spPr/>
      <dgm:t>
        <a:bodyPr/>
        <a:lstStyle/>
        <a:p>
          <a:r>
            <a:rPr lang="en-US" altLang="zh-CN" sz="1200" dirty="0" err="1">
              <a:latin typeface="楷体" panose="02010609060101010101" pitchFamily="49" charset="-122"/>
              <a:ea typeface="楷体" panose="02010609060101010101" pitchFamily="49" charset="-122"/>
            </a:rPr>
            <a:t>Int_Const</a:t>
          </a:r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(Expr)</a:t>
          </a:r>
        </a:p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2</a:t>
          </a:r>
          <a:endParaRPr lang="zh-CN" altLang="en-US" sz="1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4E7B0F8-9FF1-490F-BE45-A2E9AD1A8D6E}" type="parTrans" cxnId="{A198D8BC-284D-42FD-8331-758BB8ED10C3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6CC6B96-68A5-487A-9F04-70A2381F4ADB}" type="sibTrans" cxnId="{A198D8BC-284D-42FD-8331-758BB8ED10C3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346715A-8C3E-401A-99CE-4190BCFB0B3E}">
      <dgm:prSet custT="1"/>
      <dgm:spPr/>
      <dgm:t>
        <a:bodyPr/>
        <a:lstStyle/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Assign(Expr)</a:t>
          </a:r>
          <a:endParaRPr lang="zh-CN" altLang="en-US" sz="1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3374E99-A4C4-4DC3-AD90-0C5C6C74B438}" type="parTrans" cxnId="{1D28DF75-71C8-4B64-A567-C3C49E424E30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C939628-29E2-46D3-9243-1BE244CCEB20}" type="sibTrans" cxnId="{1D28DF75-71C8-4B64-A567-C3C49E424E30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C886FF4-FF89-4494-A15C-65B751188460}">
      <dgm:prSet custT="1"/>
      <dgm:spPr/>
      <dgm:t>
        <a:bodyPr/>
        <a:lstStyle/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Object(Expr)</a:t>
          </a:r>
        </a:p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x</a:t>
          </a:r>
          <a:endParaRPr lang="zh-CN" altLang="en-US" sz="1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B6EB654-28D1-43D3-BE85-20E9766A0BB7}" type="parTrans" cxnId="{5B670CAF-25DB-42C4-AB2F-C0302225217C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41AC881-F9B7-4E0A-BBEA-336C7A82E001}" type="sibTrans" cxnId="{5B670CAF-25DB-42C4-AB2F-C0302225217C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C619871-E6F5-46A1-8A54-CAD0EC0F8BC9}">
      <dgm:prSet custT="1"/>
      <dgm:spPr/>
      <dgm:t>
        <a:bodyPr/>
        <a:lstStyle/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add(Expr)</a:t>
          </a:r>
        </a:p>
      </dgm:t>
    </dgm:pt>
    <dgm:pt modelId="{07EC27BE-1122-4845-9FD9-A95990EFE538}" type="parTrans" cxnId="{BBDC2F6D-CF08-40EB-B6B4-EFEC02498FDC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91598FA5-2590-419B-8E20-31481BEBDBDB}" type="sibTrans" cxnId="{BBDC2F6D-CF08-40EB-B6B4-EFEC02498FDC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514E1F9-3355-49AD-A2E4-DA1198250138}">
      <dgm:prSet custT="1"/>
      <dgm:spPr/>
      <dgm:t>
        <a:bodyPr/>
        <a:lstStyle/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Object(Expr)</a:t>
          </a:r>
        </a:p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x</a:t>
          </a:r>
          <a:endParaRPr lang="zh-CN" altLang="en-US" sz="1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819A6AB-D3F3-4487-9DCF-3DD1631F79A5}" type="parTrans" cxnId="{E70ED35F-E51D-4558-B522-3B63A4CFFEE2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A672D2E-B39D-40F1-B0AC-AEF0CDEA93BA}" type="sibTrans" cxnId="{E70ED35F-E51D-4558-B522-3B63A4CFFEE2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4B3C68A-A972-4E28-B20C-DCD9F9146D3A}">
      <dgm:prSet custT="1"/>
      <dgm:spPr/>
      <dgm:t>
        <a:bodyPr/>
        <a:lstStyle/>
        <a:p>
          <a:r>
            <a:rPr lang="en-US" altLang="zh-CN" sz="1200" dirty="0" err="1">
              <a:latin typeface="楷体" panose="02010609060101010101" pitchFamily="49" charset="-122"/>
              <a:ea typeface="楷体" panose="02010609060101010101" pitchFamily="49" charset="-122"/>
            </a:rPr>
            <a:t>Int_const</a:t>
          </a:r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(Expr)</a:t>
          </a:r>
        </a:p>
        <a:p>
          <a:r>
            <a:rPr lang="en-US" altLang="zh-CN" sz="1200" dirty="0">
              <a:latin typeface="楷体" panose="02010609060101010101" pitchFamily="49" charset="-122"/>
              <a:ea typeface="楷体" panose="02010609060101010101" pitchFamily="49" charset="-122"/>
            </a:rPr>
            <a:t>1</a:t>
          </a:r>
          <a:endParaRPr lang="zh-CN" altLang="en-US" sz="12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4DA078C-1597-4E62-A62B-436B7A898A77}" type="parTrans" cxnId="{71578547-473F-4F5A-985C-ABAF475217B2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373784B8-AA2C-4EBE-8F1B-9EC8FB1E75D4}" type="sibTrans" cxnId="{71578547-473F-4F5A-985C-ABAF475217B2}">
      <dgm:prSet/>
      <dgm:spPr/>
      <dgm:t>
        <a:bodyPr/>
        <a:lstStyle/>
        <a:p>
          <a:endParaRPr lang="zh-CN" altLang="en-US" sz="120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E01F8EA-6A01-43D3-8729-61B4FD09CACE}" type="pres">
      <dgm:prSet presAssocID="{5855E5A8-2824-4454-A97B-1F46BA8E95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E1F910-BECA-4C07-9079-978E1D699BC5}" type="pres">
      <dgm:prSet presAssocID="{82FC3802-885B-4D61-91C4-E8453F6577A2}" presName="hierRoot1" presStyleCnt="0"/>
      <dgm:spPr/>
    </dgm:pt>
    <dgm:pt modelId="{E30C9043-92A6-4F72-966F-D16F56F6AC0F}" type="pres">
      <dgm:prSet presAssocID="{82FC3802-885B-4D61-91C4-E8453F6577A2}" presName="composite" presStyleCnt="0"/>
      <dgm:spPr/>
    </dgm:pt>
    <dgm:pt modelId="{00C484B2-FFEB-41F5-9802-6F210248033F}" type="pres">
      <dgm:prSet presAssocID="{82FC3802-885B-4D61-91C4-E8453F6577A2}" presName="background" presStyleLbl="node0" presStyleIdx="0" presStyleCnt="1"/>
      <dgm:spPr/>
    </dgm:pt>
    <dgm:pt modelId="{8DE5FB45-D508-4AB5-A88E-0DE6F328FB0F}" type="pres">
      <dgm:prSet presAssocID="{82FC3802-885B-4D61-91C4-E8453F6577A2}" presName="text" presStyleLbl="fgAcc0" presStyleIdx="0" presStyleCnt="1">
        <dgm:presLayoutVars>
          <dgm:chPref val="3"/>
        </dgm:presLayoutVars>
      </dgm:prSet>
      <dgm:spPr/>
    </dgm:pt>
    <dgm:pt modelId="{271CD72A-2863-4B3B-BE7B-5767A5758BC5}" type="pres">
      <dgm:prSet presAssocID="{82FC3802-885B-4D61-91C4-E8453F6577A2}" presName="hierChild2" presStyleCnt="0"/>
      <dgm:spPr/>
    </dgm:pt>
    <dgm:pt modelId="{58C38F6D-2CC8-436B-A8C9-15B462BCBE22}" type="pres">
      <dgm:prSet presAssocID="{CC5CEBC6-9F11-4609-AC27-F31C12022FDC}" presName="Name10" presStyleLbl="parChTrans1D2" presStyleIdx="0" presStyleCnt="2"/>
      <dgm:spPr/>
    </dgm:pt>
    <dgm:pt modelId="{77070692-B964-4760-811C-57EFDD3CD6D9}" type="pres">
      <dgm:prSet presAssocID="{992678A2-3104-437A-809A-2E5D1FDDE7CD}" presName="hierRoot2" presStyleCnt="0"/>
      <dgm:spPr/>
    </dgm:pt>
    <dgm:pt modelId="{5C7EBD5A-818A-42AC-BC85-67ACE4B1C80D}" type="pres">
      <dgm:prSet presAssocID="{992678A2-3104-437A-809A-2E5D1FDDE7CD}" presName="composite2" presStyleCnt="0"/>
      <dgm:spPr/>
    </dgm:pt>
    <dgm:pt modelId="{D4DCC16C-A50F-4244-9A4D-CA90D0A4E0E3}" type="pres">
      <dgm:prSet presAssocID="{992678A2-3104-437A-809A-2E5D1FDDE7CD}" presName="background2" presStyleLbl="asst1" presStyleIdx="0" presStyleCnt="1"/>
      <dgm:spPr/>
    </dgm:pt>
    <dgm:pt modelId="{B03A3110-858F-49A7-8497-D31898E8BF3F}" type="pres">
      <dgm:prSet presAssocID="{992678A2-3104-437A-809A-2E5D1FDDE7CD}" presName="text2" presStyleLbl="fgAcc2" presStyleIdx="0" presStyleCnt="2">
        <dgm:presLayoutVars>
          <dgm:chPref val="3"/>
        </dgm:presLayoutVars>
      </dgm:prSet>
      <dgm:spPr/>
    </dgm:pt>
    <dgm:pt modelId="{CA555C92-35BF-4616-85D2-F2DFB9EDF763}" type="pres">
      <dgm:prSet presAssocID="{992678A2-3104-437A-809A-2E5D1FDDE7CD}" presName="hierChild3" presStyleCnt="0"/>
      <dgm:spPr/>
    </dgm:pt>
    <dgm:pt modelId="{09F4C9C3-ECCB-43D6-BAFF-C24CAC765DEB}" type="pres">
      <dgm:prSet presAssocID="{AA9F1532-7DE1-4904-B2B3-6047532948D9}" presName="Name17" presStyleLbl="parChTrans1D3" presStyleIdx="0" presStyleCnt="2"/>
      <dgm:spPr/>
    </dgm:pt>
    <dgm:pt modelId="{54597233-FEDE-4136-B4C4-3D785A11E845}" type="pres">
      <dgm:prSet presAssocID="{84CEBA20-034D-4DF5-99FF-22285F20D79D}" presName="hierRoot3" presStyleCnt="0"/>
      <dgm:spPr/>
    </dgm:pt>
    <dgm:pt modelId="{5CB654FB-8E7D-40B4-8B25-FC42F8370DED}" type="pres">
      <dgm:prSet presAssocID="{84CEBA20-034D-4DF5-99FF-22285F20D79D}" presName="composite3" presStyleCnt="0"/>
      <dgm:spPr/>
    </dgm:pt>
    <dgm:pt modelId="{1FE12242-11E1-4FC5-B278-E0AB3975102D}" type="pres">
      <dgm:prSet presAssocID="{84CEBA20-034D-4DF5-99FF-22285F20D79D}" presName="background3" presStyleLbl="node3" presStyleIdx="0" presStyleCnt="2"/>
      <dgm:spPr/>
    </dgm:pt>
    <dgm:pt modelId="{77394C06-4592-4931-BE6E-9C2D6F8FBFF9}" type="pres">
      <dgm:prSet presAssocID="{84CEBA20-034D-4DF5-99FF-22285F20D79D}" presName="text3" presStyleLbl="fgAcc3" presStyleIdx="0" presStyleCnt="2">
        <dgm:presLayoutVars>
          <dgm:chPref val="3"/>
        </dgm:presLayoutVars>
      </dgm:prSet>
      <dgm:spPr/>
    </dgm:pt>
    <dgm:pt modelId="{5AB77185-CA73-4553-81C9-1F1DE62D1B1E}" type="pres">
      <dgm:prSet presAssocID="{84CEBA20-034D-4DF5-99FF-22285F20D79D}" presName="hierChild4" presStyleCnt="0"/>
      <dgm:spPr/>
    </dgm:pt>
    <dgm:pt modelId="{AC38C876-CDA6-4CA5-984A-C33DA91D5701}" type="pres">
      <dgm:prSet presAssocID="{788CD438-133B-4E9B-A18B-1DF04D5D5942}" presName="Name23" presStyleLbl="parChTrans1D4" presStyleIdx="0" presStyleCnt="7"/>
      <dgm:spPr/>
    </dgm:pt>
    <dgm:pt modelId="{C2A2F801-35E4-453B-8457-FD2A86C7DD52}" type="pres">
      <dgm:prSet presAssocID="{7D0D216F-47B8-4BF6-83DB-E3A63BD9AB17}" presName="hierRoot4" presStyleCnt="0"/>
      <dgm:spPr/>
    </dgm:pt>
    <dgm:pt modelId="{E29FE05B-E4EB-4A74-BA71-BE17018BB962}" type="pres">
      <dgm:prSet presAssocID="{7D0D216F-47B8-4BF6-83DB-E3A63BD9AB17}" presName="composite4" presStyleCnt="0"/>
      <dgm:spPr/>
    </dgm:pt>
    <dgm:pt modelId="{421F9E0B-CC5E-4ED5-9B70-27ACAD21FA56}" type="pres">
      <dgm:prSet presAssocID="{7D0D216F-47B8-4BF6-83DB-E3A63BD9AB17}" presName="background4" presStyleLbl="node4" presStyleIdx="0" presStyleCnt="7"/>
      <dgm:spPr/>
    </dgm:pt>
    <dgm:pt modelId="{D4A73E94-DB7F-4EBB-9D6D-43F4CF78F81C}" type="pres">
      <dgm:prSet presAssocID="{7D0D216F-47B8-4BF6-83DB-E3A63BD9AB17}" presName="text4" presStyleLbl="fgAcc4" presStyleIdx="0" presStyleCnt="7">
        <dgm:presLayoutVars>
          <dgm:chPref val="3"/>
        </dgm:presLayoutVars>
      </dgm:prSet>
      <dgm:spPr/>
    </dgm:pt>
    <dgm:pt modelId="{F908FDF4-2B1F-4300-97FF-AF1BCA0BAEAB}" type="pres">
      <dgm:prSet presAssocID="{7D0D216F-47B8-4BF6-83DB-E3A63BD9AB17}" presName="hierChild5" presStyleCnt="0"/>
      <dgm:spPr/>
    </dgm:pt>
    <dgm:pt modelId="{71AF4E79-C3D9-4EDB-BF30-B0957AE30A81}" type="pres">
      <dgm:prSet presAssocID="{34E7B0F8-9FF1-490F-BE45-A2E9AD1A8D6E}" presName="Name23" presStyleLbl="parChTrans1D4" presStyleIdx="1" presStyleCnt="7"/>
      <dgm:spPr/>
    </dgm:pt>
    <dgm:pt modelId="{AA763E6E-A5A9-4522-AE1C-951C83F997C4}" type="pres">
      <dgm:prSet presAssocID="{8F428CBB-86CD-437E-A5D5-67CA37F2851A}" presName="hierRoot4" presStyleCnt="0"/>
      <dgm:spPr/>
    </dgm:pt>
    <dgm:pt modelId="{9AEE9EA7-A2E7-4EBF-9E13-02DD417A7DC5}" type="pres">
      <dgm:prSet presAssocID="{8F428CBB-86CD-437E-A5D5-67CA37F2851A}" presName="composite4" presStyleCnt="0"/>
      <dgm:spPr/>
    </dgm:pt>
    <dgm:pt modelId="{4B749748-48DE-4072-9C54-279C23E672C8}" type="pres">
      <dgm:prSet presAssocID="{8F428CBB-86CD-437E-A5D5-67CA37F2851A}" presName="background4" presStyleLbl="node4" presStyleIdx="1" presStyleCnt="7"/>
      <dgm:spPr/>
    </dgm:pt>
    <dgm:pt modelId="{9C3DFDCF-0C86-4B42-94EF-70695ACB3ABC}" type="pres">
      <dgm:prSet presAssocID="{8F428CBB-86CD-437E-A5D5-67CA37F2851A}" presName="text4" presStyleLbl="fgAcc4" presStyleIdx="1" presStyleCnt="7">
        <dgm:presLayoutVars>
          <dgm:chPref val="3"/>
        </dgm:presLayoutVars>
      </dgm:prSet>
      <dgm:spPr/>
    </dgm:pt>
    <dgm:pt modelId="{99379A1A-4A35-4821-BB4D-332659A841DC}" type="pres">
      <dgm:prSet presAssocID="{8F428CBB-86CD-437E-A5D5-67CA37F2851A}" presName="hierChild5" presStyleCnt="0"/>
      <dgm:spPr/>
    </dgm:pt>
    <dgm:pt modelId="{E39D8448-9685-40C6-BC75-2DCFF842C384}" type="pres">
      <dgm:prSet presAssocID="{7033B8B3-BA67-40F4-B415-68AEFC516584}" presName="Name10" presStyleLbl="parChTrans1D2" presStyleIdx="1" presStyleCnt="2"/>
      <dgm:spPr/>
    </dgm:pt>
    <dgm:pt modelId="{DB68825A-448E-4936-8F4B-38D0372468E1}" type="pres">
      <dgm:prSet presAssocID="{D918BC4A-ACAB-40F2-94C3-7F758E281500}" presName="hierRoot2" presStyleCnt="0"/>
      <dgm:spPr/>
    </dgm:pt>
    <dgm:pt modelId="{BCFB3313-9FC5-4BF3-8C6D-B2EB91A23E6A}" type="pres">
      <dgm:prSet presAssocID="{D918BC4A-ACAB-40F2-94C3-7F758E281500}" presName="composite2" presStyleCnt="0"/>
      <dgm:spPr/>
    </dgm:pt>
    <dgm:pt modelId="{B1D4429D-DD02-4F3E-A6CE-87F7E96AA6A2}" type="pres">
      <dgm:prSet presAssocID="{D918BC4A-ACAB-40F2-94C3-7F758E281500}" presName="background2" presStyleLbl="node2" presStyleIdx="0" presStyleCnt="1"/>
      <dgm:spPr/>
    </dgm:pt>
    <dgm:pt modelId="{EB0BFEBC-4E0C-4ED4-BF67-5BD68649FD60}" type="pres">
      <dgm:prSet presAssocID="{D918BC4A-ACAB-40F2-94C3-7F758E281500}" presName="text2" presStyleLbl="fgAcc2" presStyleIdx="1" presStyleCnt="2">
        <dgm:presLayoutVars>
          <dgm:chPref val="3"/>
        </dgm:presLayoutVars>
      </dgm:prSet>
      <dgm:spPr/>
    </dgm:pt>
    <dgm:pt modelId="{612819E3-0B5D-4F36-BC6C-F1BCA766B3BF}" type="pres">
      <dgm:prSet presAssocID="{D918BC4A-ACAB-40F2-94C3-7F758E281500}" presName="hierChild3" presStyleCnt="0"/>
      <dgm:spPr/>
    </dgm:pt>
    <dgm:pt modelId="{A3EFCF66-C28E-46E8-B6F8-AAA0780A25D9}" type="pres">
      <dgm:prSet presAssocID="{3329E51E-FEDD-4D12-AAD9-1671F86D2EB1}" presName="Name17" presStyleLbl="parChTrans1D3" presStyleIdx="1" presStyleCnt="2"/>
      <dgm:spPr/>
    </dgm:pt>
    <dgm:pt modelId="{9405BCFD-98F6-4551-BB00-C9227DFE2BF9}" type="pres">
      <dgm:prSet presAssocID="{C68CD577-E656-4A25-B7ED-2583FC4A9343}" presName="hierRoot3" presStyleCnt="0"/>
      <dgm:spPr/>
    </dgm:pt>
    <dgm:pt modelId="{746047FB-DA85-4D70-8454-68B9B2B6E2A6}" type="pres">
      <dgm:prSet presAssocID="{C68CD577-E656-4A25-B7ED-2583FC4A9343}" presName="composite3" presStyleCnt="0"/>
      <dgm:spPr/>
    </dgm:pt>
    <dgm:pt modelId="{35D5E058-1E1C-4CA3-AC1A-38EA02FBDFCB}" type="pres">
      <dgm:prSet presAssocID="{C68CD577-E656-4A25-B7ED-2583FC4A9343}" presName="background3" presStyleLbl="node3" presStyleIdx="1" presStyleCnt="2"/>
      <dgm:spPr/>
    </dgm:pt>
    <dgm:pt modelId="{B228E6DF-F288-4FCC-9842-9D1162705370}" type="pres">
      <dgm:prSet presAssocID="{C68CD577-E656-4A25-B7ED-2583FC4A9343}" presName="text3" presStyleLbl="fgAcc3" presStyleIdx="1" presStyleCnt="2">
        <dgm:presLayoutVars>
          <dgm:chPref val="3"/>
        </dgm:presLayoutVars>
      </dgm:prSet>
      <dgm:spPr/>
    </dgm:pt>
    <dgm:pt modelId="{6A517887-DF9D-44A3-B5D6-F694FAA2E3DF}" type="pres">
      <dgm:prSet presAssocID="{C68CD577-E656-4A25-B7ED-2583FC4A9343}" presName="hierChild4" presStyleCnt="0"/>
      <dgm:spPr/>
    </dgm:pt>
    <dgm:pt modelId="{033D254C-54BA-4A9F-A0DC-C11D0FF95B4D}" type="pres">
      <dgm:prSet presAssocID="{33374E99-A4C4-4DC3-AD90-0C5C6C74B438}" presName="Name23" presStyleLbl="parChTrans1D4" presStyleIdx="2" presStyleCnt="7"/>
      <dgm:spPr/>
    </dgm:pt>
    <dgm:pt modelId="{FC803043-DEF5-474B-81A2-B79331E29AE5}" type="pres">
      <dgm:prSet presAssocID="{D346715A-8C3E-401A-99CE-4190BCFB0B3E}" presName="hierRoot4" presStyleCnt="0"/>
      <dgm:spPr/>
    </dgm:pt>
    <dgm:pt modelId="{7B95DA7E-9C06-49DA-B663-5ED446BCDFDF}" type="pres">
      <dgm:prSet presAssocID="{D346715A-8C3E-401A-99CE-4190BCFB0B3E}" presName="composite4" presStyleCnt="0"/>
      <dgm:spPr/>
    </dgm:pt>
    <dgm:pt modelId="{D0120075-9DFF-4B3B-AEC7-C8B005814B97}" type="pres">
      <dgm:prSet presAssocID="{D346715A-8C3E-401A-99CE-4190BCFB0B3E}" presName="background4" presStyleLbl="node4" presStyleIdx="2" presStyleCnt="7"/>
      <dgm:spPr/>
    </dgm:pt>
    <dgm:pt modelId="{5B7B9EF7-411C-49C3-BFBB-645CDFCC2B6E}" type="pres">
      <dgm:prSet presAssocID="{D346715A-8C3E-401A-99CE-4190BCFB0B3E}" presName="text4" presStyleLbl="fgAcc4" presStyleIdx="2" presStyleCnt="7">
        <dgm:presLayoutVars>
          <dgm:chPref val="3"/>
        </dgm:presLayoutVars>
      </dgm:prSet>
      <dgm:spPr/>
    </dgm:pt>
    <dgm:pt modelId="{55E532BA-4B44-467A-97E1-0B7E4FDD8BC8}" type="pres">
      <dgm:prSet presAssocID="{D346715A-8C3E-401A-99CE-4190BCFB0B3E}" presName="hierChild5" presStyleCnt="0"/>
      <dgm:spPr/>
    </dgm:pt>
    <dgm:pt modelId="{AC3F06F5-BCBE-4612-B7AC-DCBB783E361E}" type="pres">
      <dgm:prSet presAssocID="{7B6EB654-28D1-43D3-BE85-20E9766A0BB7}" presName="Name23" presStyleLbl="parChTrans1D4" presStyleIdx="3" presStyleCnt="7"/>
      <dgm:spPr/>
    </dgm:pt>
    <dgm:pt modelId="{02A78ED5-A312-4657-A36E-9828DE653447}" type="pres">
      <dgm:prSet presAssocID="{CC886FF4-FF89-4494-A15C-65B751188460}" presName="hierRoot4" presStyleCnt="0"/>
      <dgm:spPr/>
    </dgm:pt>
    <dgm:pt modelId="{7DFFE3E8-2431-4F12-B5F5-6AF44EF4FD60}" type="pres">
      <dgm:prSet presAssocID="{CC886FF4-FF89-4494-A15C-65B751188460}" presName="composite4" presStyleCnt="0"/>
      <dgm:spPr/>
    </dgm:pt>
    <dgm:pt modelId="{ADEEA41F-1A32-471B-BF9F-FB1E9181A41D}" type="pres">
      <dgm:prSet presAssocID="{CC886FF4-FF89-4494-A15C-65B751188460}" presName="background4" presStyleLbl="node4" presStyleIdx="3" presStyleCnt="7"/>
      <dgm:spPr/>
    </dgm:pt>
    <dgm:pt modelId="{4081E685-23D5-4933-A80C-745AB570A5D4}" type="pres">
      <dgm:prSet presAssocID="{CC886FF4-FF89-4494-A15C-65B751188460}" presName="text4" presStyleLbl="fgAcc4" presStyleIdx="3" presStyleCnt="7">
        <dgm:presLayoutVars>
          <dgm:chPref val="3"/>
        </dgm:presLayoutVars>
      </dgm:prSet>
      <dgm:spPr/>
    </dgm:pt>
    <dgm:pt modelId="{0A6FAFF3-D74E-4298-A37C-8EECD551524E}" type="pres">
      <dgm:prSet presAssocID="{CC886FF4-FF89-4494-A15C-65B751188460}" presName="hierChild5" presStyleCnt="0"/>
      <dgm:spPr/>
    </dgm:pt>
    <dgm:pt modelId="{BC918549-EAC7-46C2-940B-88BB0A05742A}" type="pres">
      <dgm:prSet presAssocID="{07EC27BE-1122-4845-9FD9-A95990EFE538}" presName="Name23" presStyleLbl="parChTrans1D4" presStyleIdx="4" presStyleCnt="7"/>
      <dgm:spPr/>
    </dgm:pt>
    <dgm:pt modelId="{8FC3D63F-767F-4A8D-BF71-65583C78E968}" type="pres">
      <dgm:prSet presAssocID="{1C619871-E6F5-46A1-8A54-CAD0EC0F8BC9}" presName="hierRoot4" presStyleCnt="0"/>
      <dgm:spPr/>
    </dgm:pt>
    <dgm:pt modelId="{9FB60E66-B3AC-40C7-B11A-64BBB920C4D6}" type="pres">
      <dgm:prSet presAssocID="{1C619871-E6F5-46A1-8A54-CAD0EC0F8BC9}" presName="composite4" presStyleCnt="0"/>
      <dgm:spPr/>
    </dgm:pt>
    <dgm:pt modelId="{B615915B-E2DE-4111-A22D-6FEC9FF04BD6}" type="pres">
      <dgm:prSet presAssocID="{1C619871-E6F5-46A1-8A54-CAD0EC0F8BC9}" presName="background4" presStyleLbl="node4" presStyleIdx="4" presStyleCnt="7"/>
      <dgm:spPr/>
    </dgm:pt>
    <dgm:pt modelId="{751C47E2-994F-4E29-917E-B901B3E085B7}" type="pres">
      <dgm:prSet presAssocID="{1C619871-E6F5-46A1-8A54-CAD0EC0F8BC9}" presName="text4" presStyleLbl="fgAcc4" presStyleIdx="4" presStyleCnt="7">
        <dgm:presLayoutVars>
          <dgm:chPref val="3"/>
        </dgm:presLayoutVars>
      </dgm:prSet>
      <dgm:spPr/>
    </dgm:pt>
    <dgm:pt modelId="{D337B612-137A-4193-BCD7-B43CCDB5BF17}" type="pres">
      <dgm:prSet presAssocID="{1C619871-E6F5-46A1-8A54-CAD0EC0F8BC9}" presName="hierChild5" presStyleCnt="0"/>
      <dgm:spPr/>
    </dgm:pt>
    <dgm:pt modelId="{DFE8CB28-C683-4D2F-8843-DACBECACD002}" type="pres">
      <dgm:prSet presAssocID="{5819A6AB-D3F3-4487-9DCF-3DD1631F79A5}" presName="Name23" presStyleLbl="parChTrans1D4" presStyleIdx="5" presStyleCnt="7"/>
      <dgm:spPr/>
    </dgm:pt>
    <dgm:pt modelId="{AEB8ADF6-FADD-4D61-A92B-1D6A89497D4E}" type="pres">
      <dgm:prSet presAssocID="{0514E1F9-3355-49AD-A2E4-DA1198250138}" presName="hierRoot4" presStyleCnt="0"/>
      <dgm:spPr/>
    </dgm:pt>
    <dgm:pt modelId="{2B482EB5-90F4-44B8-BE59-66F32175FEBE}" type="pres">
      <dgm:prSet presAssocID="{0514E1F9-3355-49AD-A2E4-DA1198250138}" presName="composite4" presStyleCnt="0"/>
      <dgm:spPr/>
    </dgm:pt>
    <dgm:pt modelId="{76F081A3-CFAB-4D84-96C8-7E61380A6FB1}" type="pres">
      <dgm:prSet presAssocID="{0514E1F9-3355-49AD-A2E4-DA1198250138}" presName="background4" presStyleLbl="node4" presStyleIdx="5" presStyleCnt="7"/>
      <dgm:spPr/>
    </dgm:pt>
    <dgm:pt modelId="{8E626AC9-AF46-493E-8FFB-BC637D6DF032}" type="pres">
      <dgm:prSet presAssocID="{0514E1F9-3355-49AD-A2E4-DA1198250138}" presName="text4" presStyleLbl="fgAcc4" presStyleIdx="5" presStyleCnt="7">
        <dgm:presLayoutVars>
          <dgm:chPref val="3"/>
        </dgm:presLayoutVars>
      </dgm:prSet>
      <dgm:spPr/>
    </dgm:pt>
    <dgm:pt modelId="{F59AC028-4431-4829-9D40-1279411913AC}" type="pres">
      <dgm:prSet presAssocID="{0514E1F9-3355-49AD-A2E4-DA1198250138}" presName="hierChild5" presStyleCnt="0"/>
      <dgm:spPr/>
    </dgm:pt>
    <dgm:pt modelId="{67E04250-D72F-472C-9331-931493277628}" type="pres">
      <dgm:prSet presAssocID="{A4DA078C-1597-4E62-A62B-436B7A898A77}" presName="Name23" presStyleLbl="parChTrans1D4" presStyleIdx="6" presStyleCnt="7"/>
      <dgm:spPr/>
    </dgm:pt>
    <dgm:pt modelId="{7AF85B4A-582B-426A-9252-D89AF2B8380E}" type="pres">
      <dgm:prSet presAssocID="{54B3C68A-A972-4E28-B20C-DCD9F9146D3A}" presName="hierRoot4" presStyleCnt="0"/>
      <dgm:spPr/>
    </dgm:pt>
    <dgm:pt modelId="{79D7CFCE-3CDD-4D5C-B2B8-A484EAA6F44C}" type="pres">
      <dgm:prSet presAssocID="{54B3C68A-A972-4E28-B20C-DCD9F9146D3A}" presName="composite4" presStyleCnt="0"/>
      <dgm:spPr/>
    </dgm:pt>
    <dgm:pt modelId="{77E54B95-0934-4532-9291-B46B04023311}" type="pres">
      <dgm:prSet presAssocID="{54B3C68A-A972-4E28-B20C-DCD9F9146D3A}" presName="background4" presStyleLbl="node4" presStyleIdx="6" presStyleCnt="7"/>
      <dgm:spPr/>
    </dgm:pt>
    <dgm:pt modelId="{CBA317EC-19F3-47EF-97DE-239DFFE122E1}" type="pres">
      <dgm:prSet presAssocID="{54B3C68A-A972-4E28-B20C-DCD9F9146D3A}" presName="text4" presStyleLbl="fgAcc4" presStyleIdx="6" presStyleCnt="7">
        <dgm:presLayoutVars>
          <dgm:chPref val="3"/>
        </dgm:presLayoutVars>
      </dgm:prSet>
      <dgm:spPr/>
    </dgm:pt>
    <dgm:pt modelId="{5A09F796-C26B-4BE3-B68E-3649827A6E71}" type="pres">
      <dgm:prSet presAssocID="{54B3C68A-A972-4E28-B20C-DCD9F9146D3A}" presName="hierChild5" presStyleCnt="0"/>
      <dgm:spPr/>
    </dgm:pt>
  </dgm:ptLst>
  <dgm:cxnLst>
    <dgm:cxn modelId="{11877702-CBE2-4D78-8442-6696E4B5193F}" type="presOf" srcId="{CC5CEBC6-9F11-4609-AC27-F31C12022FDC}" destId="{58C38F6D-2CC8-436B-A8C9-15B462BCBE22}" srcOrd="0" destOrd="0" presId="urn:microsoft.com/office/officeart/2005/8/layout/hierarchy1"/>
    <dgm:cxn modelId="{578C0A03-5515-4E1C-B962-07E537978841}" type="presOf" srcId="{CC886FF4-FF89-4494-A15C-65B751188460}" destId="{4081E685-23D5-4933-A80C-745AB570A5D4}" srcOrd="0" destOrd="0" presId="urn:microsoft.com/office/officeart/2005/8/layout/hierarchy1"/>
    <dgm:cxn modelId="{4C73B30B-B585-4396-9314-DC02B05E2D4B}" type="presOf" srcId="{788CD438-133B-4E9B-A18B-1DF04D5D5942}" destId="{AC38C876-CDA6-4CA5-984A-C33DA91D5701}" srcOrd="0" destOrd="0" presId="urn:microsoft.com/office/officeart/2005/8/layout/hierarchy1"/>
    <dgm:cxn modelId="{99784E0E-8515-4533-AB12-D50AAFD9C123}" type="presOf" srcId="{7B6EB654-28D1-43D3-BE85-20E9766A0BB7}" destId="{AC3F06F5-BCBE-4612-B7AC-DCBB783E361E}" srcOrd="0" destOrd="0" presId="urn:microsoft.com/office/officeart/2005/8/layout/hierarchy1"/>
    <dgm:cxn modelId="{E8579010-375B-4854-A582-FFB21B1388B5}" type="presOf" srcId="{07EC27BE-1122-4845-9FD9-A95990EFE538}" destId="{BC918549-EAC7-46C2-940B-88BB0A05742A}" srcOrd="0" destOrd="0" presId="urn:microsoft.com/office/officeart/2005/8/layout/hierarchy1"/>
    <dgm:cxn modelId="{2653881D-C1DE-4F66-B1EE-48CDF0A20778}" type="presOf" srcId="{1C619871-E6F5-46A1-8A54-CAD0EC0F8BC9}" destId="{751C47E2-994F-4E29-917E-B901B3E085B7}" srcOrd="0" destOrd="0" presId="urn:microsoft.com/office/officeart/2005/8/layout/hierarchy1"/>
    <dgm:cxn modelId="{9EC05624-9A20-4E91-AF02-569D82D77795}" type="presOf" srcId="{D346715A-8C3E-401A-99CE-4190BCFB0B3E}" destId="{5B7B9EF7-411C-49C3-BFBB-645CDFCC2B6E}" srcOrd="0" destOrd="0" presId="urn:microsoft.com/office/officeart/2005/8/layout/hierarchy1"/>
    <dgm:cxn modelId="{1327B126-8E1A-482F-8975-296154DC51EF}" type="presOf" srcId="{0514E1F9-3355-49AD-A2E4-DA1198250138}" destId="{8E626AC9-AF46-493E-8FFB-BC637D6DF032}" srcOrd="0" destOrd="0" presId="urn:microsoft.com/office/officeart/2005/8/layout/hierarchy1"/>
    <dgm:cxn modelId="{BC90E026-68BC-4094-BF15-AE7196D9B724}" type="presOf" srcId="{33374E99-A4C4-4DC3-AD90-0C5C6C74B438}" destId="{033D254C-54BA-4A9F-A0DC-C11D0FF95B4D}" srcOrd="0" destOrd="0" presId="urn:microsoft.com/office/officeart/2005/8/layout/hierarchy1"/>
    <dgm:cxn modelId="{2F4F0B33-6DB5-4135-8837-36E6106FDE23}" type="presOf" srcId="{C68CD577-E656-4A25-B7ED-2583FC4A9343}" destId="{B228E6DF-F288-4FCC-9842-9D1162705370}" srcOrd="0" destOrd="0" presId="urn:microsoft.com/office/officeart/2005/8/layout/hierarchy1"/>
    <dgm:cxn modelId="{906B8C35-757D-4F0C-AE9E-421B1354ACDB}" srcId="{5855E5A8-2824-4454-A97B-1F46BA8E9573}" destId="{82FC3802-885B-4D61-91C4-E8453F6577A2}" srcOrd="0" destOrd="0" parTransId="{019C2F18-AD85-433A-B47A-643D7E1E5A1A}" sibTransId="{CB840102-EC77-44BD-A2D4-B1B5791FD847}"/>
    <dgm:cxn modelId="{7D66D138-6AA3-4811-B9AD-FEDFC7C14258}" type="presOf" srcId="{5855E5A8-2824-4454-A97B-1F46BA8E9573}" destId="{6E01F8EA-6A01-43D3-8729-61B4FD09CACE}" srcOrd="0" destOrd="0" presId="urn:microsoft.com/office/officeart/2005/8/layout/hierarchy1"/>
    <dgm:cxn modelId="{D57A363A-43C6-495E-B0F1-B5A5F54B62CA}" srcId="{82FC3802-885B-4D61-91C4-E8453F6577A2}" destId="{992678A2-3104-437A-809A-2E5D1FDDE7CD}" srcOrd="0" destOrd="0" parTransId="{CC5CEBC6-9F11-4609-AC27-F31C12022FDC}" sibTransId="{0961CFD7-1419-47F5-9ACA-A4423DC3149B}"/>
    <dgm:cxn modelId="{E70ED35F-E51D-4558-B522-3B63A4CFFEE2}" srcId="{1C619871-E6F5-46A1-8A54-CAD0EC0F8BC9}" destId="{0514E1F9-3355-49AD-A2E4-DA1198250138}" srcOrd="0" destOrd="0" parTransId="{5819A6AB-D3F3-4487-9DCF-3DD1631F79A5}" sibTransId="{1A672D2E-B39D-40F1-B0AC-AEF0CDEA93BA}"/>
    <dgm:cxn modelId="{3D19AA63-F978-4F80-9179-273076250C99}" type="presOf" srcId="{A4DA078C-1597-4E62-A62B-436B7A898A77}" destId="{67E04250-D72F-472C-9331-931493277628}" srcOrd="0" destOrd="0" presId="urn:microsoft.com/office/officeart/2005/8/layout/hierarchy1"/>
    <dgm:cxn modelId="{9ECECE63-DD6A-4985-A77A-A57D982371F7}" type="presOf" srcId="{3329E51E-FEDD-4D12-AAD9-1671F86D2EB1}" destId="{A3EFCF66-C28E-46E8-B6F8-AAA0780A25D9}" srcOrd="0" destOrd="0" presId="urn:microsoft.com/office/officeart/2005/8/layout/hierarchy1"/>
    <dgm:cxn modelId="{D10DD964-9392-4861-ABF4-93EE4C9DDBF8}" type="presOf" srcId="{D918BC4A-ACAB-40F2-94C3-7F758E281500}" destId="{EB0BFEBC-4E0C-4ED4-BF67-5BD68649FD60}" srcOrd="0" destOrd="0" presId="urn:microsoft.com/office/officeart/2005/8/layout/hierarchy1"/>
    <dgm:cxn modelId="{286DF265-6FB4-4E22-AF7F-3841339A103B}" type="presOf" srcId="{992678A2-3104-437A-809A-2E5D1FDDE7CD}" destId="{B03A3110-858F-49A7-8497-D31898E8BF3F}" srcOrd="0" destOrd="0" presId="urn:microsoft.com/office/officeart/2005/8/layout/hierarchy1"/>
    <dgm:cxn modelId="{71578547-473F-4F5A-985C-ABAF475217B2}" srcId="{1C619871-E6F5-46A1-8A54-CAD0EC0F8BC9}" destId="{54B3C68A-A972-4E28-B20C-DCD9F9146D3A}" srcOrd="1" destOrd="0" parTransId="{A4DA078C-1597-4E62-A62B-436B7A898A77}" sibTransId="{373784B8-AA2C-4EBE-8F1B-9EC8FB1E75D4}"/>
    <dgm:cxn modelId="{BBDC2F6D-CF08-40EB-B6B4-EFEC02498FDC}" srcId="{D346715A-8C3E-401A-99CE-4190BCFB0B3E}" destId="{1C619871-E6F5-46A1-8A54-CAD0EC0F8BC9}" srcOrd="1" destOrd="0" parTransId="{07EC27BE-1122-4845-9FD9-A95990EFE538}" sibTransId="{91598FA5-2590-419B-8E20-31481BEBDBDB}"/>
    <dgm:cxn modelId="{5FC0304E-622D-44DF-80D9-293616BAF015}" type="presOf" srcId="{7D0D216F-47B8-4BF6-83DB-E3A63BD9AB17}" destId="{D4A73E94-DB7F-4EBB-9D6D-43F4CF78F81C}" srcOrd="0" destOrd="0" presId="urn:microsoft.com/office/officeart/2005/8/layout/hierarchy1"/>
    <dgm:cxn modelId="{1D28DF75-71C8-4B64-A567-C3C49E424E30}" srcId="{C68CD577-E656-4A25-B7ED-2583FC4A9343}" destId="{D346715A-8C3E-401A-99CE-4190BCFB0B3E}" srcOrd="0" destOrd="0" parTransId="{33374E99-A4C4-4DC3-AD90-0C5C6C74B438}" sibTransId="{CC939628-29E2-46D3-9243-1BE244CCEB20}"/>
    <dgm:cxn modelId="{44E84478-FB6A-44D2-8F1F-42A1E0631461}" type="presOf" srcId="{54B3C68A-A972-4E28-B20C-DCD9F9146D3A}" destId="{CBA317EC-19F3-47EF-97DE-239DFFE122E1}" srcOrd="0" destOrd="0" presId="urn:microsoft.com/office/officeart/2005/8/layout/hierarchy1"/>
    <dgm:cxn modelId="{FF2E7E5A-1169-47F2-A03A-137635798FBB}" type="presOf" srcId="{8F428CBB-86CD-437E-A5D5-67CA37F2851A}" destId="{9C3DFDCF-0C86-4B42-94EF-70695ACB3ABC}" srcOrd="0" destOrd="0" presId="urn:microsoft.com/office/officeart/2005/8/layout/hierarchy1"/>
    <dgm:cxn modelId="{8846487C-B9DE-43E8-B43D-B8D474257961}" srcId="{84CEBA20-034D-4DF5-99FF-22285F20D79D}" destId="{7D0D216F-47B8-4BF6-83DB-E3A63BD9AB17}" srcOrd="0" destOrd="0" parTransId="{788CD438-133B-4E9B-A18B-1DF04D5D5942}" sibTransId="{A6DFB51F-1191-410A-8D04-11B035D1E73B}"/>
    <dgm:cxn modelId="{448E5983-CBDE-4AC5-9C95-822A6DC2B451}" srcId="{82FC3802-885B-4D61-91C4-E8453F6577A2}" destId="{D918BC4A-ACAB-40F2-94C3-7F758E281500}" srcOrd="1" destOrd="0" parTransId="{7033B8B3-BA67-40F4-B415-68AEFC516584}" sibTransId="{A8E2104A-291D-4F61-9124-4A2D4B134106}"/>
    <dgm:cxn modelId="{20E66799-3EC3-4770-82AB-96A3C1DBBB1A}" srcId="{D918BC4A-ACAB-40F2-94C3-7F758E281500}" destId="{C68CD577-E656-4A25-B7ED-2583FC4A9343}" srcOrd="0" destOrd="0" parTransId="{3329E51E-FEDD-4D12-AAD9-1671F86D2EB1}" sibTransId="{239932F0-C515-49F9-8767-8F399DDCB8C8}"/>
    <dgm:cxn modelId="{C92A1A9E-3108-46A0-9598-40DA1DB3B61E}" type="presOf" srcId="{AA9F1532-7DE1-4904-B2B3-6047532948D9}" destId="{09F4C9C3-ECCB-43D6-BAFF-C24CAC765DEB}" srcOrd="0" destOrd="0" presId="urn:microsoft.com/office/officeart/2005/8/layout/hierarchy1"/>
    <dgm:cxn modelId="{F296299E-CEB8-4AAF-A105-BA71657D27DB}" type="presOf" srcId="{7033B8B3-BA67-40F4-B415-68AEFC516584}" destId="{E39D8448-9685-40C6-BC75-2DCFF842C384}" srcOrd="0" destOrd="0" presId="urn:microsoft.com/office/officeart/2005/8/layout/hierarchy1"/>
    <dgm:cxn modelId="{5B670CAF-25DB-42C4-AB2F-C0302225217C}" srcId="{D346715A-8C3E-401A-99CE-4190BCFB0B3E}" destId="{CC886FF4-FF89-4494-A15C-65B751188460}" srcOrd="0" destOrd="0" parTransId="{7B6EB654-28D1-43D3-BE85-20E9766A0BB7}" sibTransId="{E41AC881-F9B7-4E0A-BBEA-336C7A82E001}"/>
    <dgm:cxn modelId="{665637B7-867B-4833-B494-3E731CA8241D}" type="presOf" srcId="{5819A6AB-D3F3-4487-9DCF-3DD1631F79A5}" destId="{DFE8CB28-C683-4D2F-8843-DACBECACD002}" srcOrd="0" destOrd="0" presId="urn:microsoft.com/office/officeart/2005/8/layout/hierarchy1"/>
    <dgm:cxn modelId="{A198D8BC-284D-42FD-8331-758BB8ED10C3}" srcId="{84CEBA20-034D-4DF5-99FF-22285F20D79D}" destId="{8F428CBB-86CD-437E-A5D5-67CA37F2851A}" srcOrd="1" destOrd="0" parTransId="{34E7B0F8-9FF1-490F-BE45-A2E9AD1A8D6E}" sibTransId="{C6CC6B96-68A5-487A-9F04-70A2381F4ADB}"/>
    <dgm:cxn modelId="{F1F056E8-9957-44D1-81B3-D15EDA187D51}" type="presOf" srcId="{34E7B0F8-9FF1-490F-BE45-A2E9AD1A8D6E}" destId="{71AF4E79-C3D9-4EDB-BF30-B0957AE30A81}" srcOrd="0" destOrd="0" presId="urn:microsoft.com/office/officeart/2005/8/layout/hierarchy1"/>
    <dgm:cxn modelId="{6DCC3DE9-C7EE-4771-A2BF-C382EE613A73}" type="presOf" srcId="{82FC3802-885B-4D61-91C4-E8453F6577A2}" destId="{8DE5FB45-D508-4AB5-A88E-0DE6F328FB0F}" srcOrd="0" destOrd="0" presId="urn:microsoft.com/office/officeart/2005/8/layout/hierarchy1"/>
    <dgm:cxn modelId="{54E956EC-38C1-4256-A93B-4594DA1213B9}" srcId="{992678A2-3104-437A-809A-2E5D1FDDE7CD}" destId="{84CEBA20-034D-4DF5-99FF-22285F20D79D}" srcOrd="0" destOrd="0" parTransId="{AA9F1532-7DE1-4904-B2B3-6047532948D9}" sibTransId="{94A5B5D2-BE1D-4CBA-A908-F33DA3DA45DF}"/>
    <dgm:cxn modelId="{FFC348FF-7682-468A-80E9-DBC1856C84B9}" type="presOf" srcId="{84CEBA20-034D-4DF5-99FF-22285F20D79D}" destId="{77394C06-4592-4931-BE6E-9C2D6F8FBFF9}" srcOrd="0" destOrd="0" presId="urn:microsoft.com/office/officeart/2005/8/layout/hierarchy1"/>
    <dgm:cxn modelId="{6F9A4DE1-CF99-42F4-B80B-55323C249E77}" type="presParOf" srcId="{6E01F8EA-6A01-43D3-8729-61B4FD09CACE}" destId="{7BE1F910-BECA-4C07-9079-978E1D699BC5}" srcOrd="0" destOrd="0" presId="urn:microsoft.com/office/officeart/2005/8/layout/hierarchy1"/>
    <dgm:cxn modelId="{A9B4719B-2BEA-4EC7-AF29-36FB8B8A0A8B}" type="presParOf" srcId="{7BE1F910-BECA-4C07-9079-978E1D699BC5}" destId="{E30C9043-92A6-4F72-966F-D16F56F6AC0F}" srcOrd="0" destOrd="0" presId="urn:microsoft.com/office/officeart/2005/8/layout/hierarchy1"/>
    <dgm:cxn modelId="{EC5F038C-EAC5-4710-A4D7-250F54A541C0}" type="presParOf" srcId="{E30C9043-92A6-4F72-966F-D16F56F6AC0F}" destId="{00C484B2-FFEB-41F5-9802-6F210248033F}" srcOrd="0" destOrd="0" presId="urn:microsoft.com/office/officeart/2005/8/layout/hierarchy1"/>
    <dgm:cxn modelId="{9407F062-3763-44B8-9E9C-1C52F0F7F554}" type="presParOf" srcId="{E30C9043-92A6-4F72-966F-D16F56F6AC0F}" destId="{8DE5FB45-D508-4AB5-A88E-0DE6F328FB0F}" srcOrd="1" destOrd="0" presId="urn:microsoft.com/office/officeart/2005/8/layout/hierarchy1"/>
    <dgm:cxn modelId="{487942E9-4B36-47CC-BC26-96C48F88D44C}" type="presParOf" srcId="{7BE1F910-BECA-4C07-9079-978E1D699BC5}" destId="{271CD72A-2863-4B3B-BE7B-5767A5758BC5}" srcOrd="1" destOrd="0" presId="urn:microsoft.com/office/officeart/2005/8/layout/hierarchy1"/>
    <dgm:cxn modelId="{B0A8EC76-262D-4F3F-86AC-CB33C6B4231D}" type="presParOf" srcId="{271CD72A-2863-4B3B-BE7B-5767A5758BC5}" destId="{58C38F6D-2CC8-436B-A8C9-15B462BCBE22}" srcOrd="0" destOrd="0" presId="urn:microsoft.com/office/officeart/2005/8/layout/hierarchy1"/>
    <dgm:cxn modelId="{48EE6BAC-6BD1-43F5-BFA8-D23FF67A39F1}" type="presParOf" srcId="{271CD72A-2863-4B3B-BE7B-5767A5758BC5}" destId="{77070692-B964-4760-811C-57EFDD3CD6D9}" srcOrd="1" destOrd="0" presId="urn:microsoft.com/office/officeart/2005/8/layout/hierarchy1"/>
    <dgm:cxn modelId="{FE992886-681C-425D-B5D5-63472F17647D}" type="presParOf" srcId="{77070692-B964-4760-811C-57EFDD3CD6D9}" destId="{5C7EBD5A-818A-42AC-BC85-67ACE4B1C80D}" srcOrd="0" destOrd="0" presId="urn:microsoft.com/office/officeart/2005/8/layout/hierarchy1"/>
    <dgm:cxn modelId="{E8EB0FD5-454F-42E6-8586-CD0CF6E4C2A9}" type="presParOf" srcId="{5C7EBD5A-818A-42AC-BC85-67ACE4B1C80D}" destId="{D4DCC16C-A50F-4244-9A4D-CA90D0A4E0E3}" srcOrd="0" destOrd="0" presId="urn:microsoft.com/office/officeart/2005/8/layout/hierarchy1"/>
    <dgm:cxn modelId="{183D6EFF-7FDD-4CB1-9BB6-D038B6B6C794}" type="presParOf" srcId="{5C7EBD5A-818A-42AC-BC85-67ACE4B1C80D}" destId="{B03A3110-858F-49A7-8497-D31898E8BF3F}" srcOrd="1" destOrd="0" presId="urn:microsoft.com/office/officeart/2005/8/layout/hierarchy1"/>
    <dgm:cxn modelId="{68473339-B4DB-4F10-B5CA-C4582A760234}" type="presParOf" srcId="{77070692-B964-4760-811C-57EFDD3CD6D9}" destId="{CA555C92-35BF-4616-85D2-F2DFB9EDF763}" srcOrd="1" destOrd="0" presId="urn:microsoft.com/office/officeart/2005/8/layout/hierarchy1"/>
    <dgm:cxn modelId="{864AA2DB-C890-4344-A4A9-DB123E1756DD}" type="presParOf" srcId="{CA555C92-35BF-4616-85D2-F2DFB9EDF763}" destId="{09F4C9C3-ECCB-43D6-BAFF-C24CAC765DEB}" srcOrd="0" destOrd="0" presId="urn:microsoft.com/office/officeart/2005/8/layout/hierarchy1"/>
    <dgm:cxn modelId="{24E94F94-D4A0-4279-A00F-C1CB29E495A1}" type="presParOf" srcId="{CA555C92-35BF-4616-85D2-F2DFB9EDF763}" destId="{54597233-FEDE-4136-B4C4-3D785A11E845}" srcOrd="1" destOrd="0" presId="urn:microsoft.com/office/officeart/2005/8/layout/hierarchy1"/>
    <dgm:cxn modelId="{AA6691E1-AE0D-4F6C-96D7-A3088DB96E75}" type="presParOf" srcId="{54597233-FEDE-4136-B4C4-3D785A11E845}" destId="{5CB654FB-8E7D-40B4-8B25-FC42F8370DED}" srcOrd="0" destOrd="0" presId="urn:microsoft.com/office/officeart/2005/8/layout/hierarchy1"/>
    <dgm:cxn modelId="{D61FFF04-C478-49FB-8EFA-997D0346AC50}" type="presParOf" srcId="{5CB654FB-8E7D-40B4-8B25-FC42F8370DED}" destId="{1FE12242-11E1-4FC5-B278-E0AB3975102D}" srcOrd="0" destOrd="0" presId="urn:microsoft.com/office/officeart/2005/8/layout/hierarchy1"/>
    <dgm:cxn modelId="{00DFBB12-1B72-489E-BCC0-695C594AC309}" type="presParOf" srcId="{5CB654FB-8E7D-40B4-8B25-FC42F8370DED}" destId="{77394C06-4592-4931-BE6E-9C2D6F8FBFF9}" srcOrd="1" destOrd="0" presId="urn:microsoft.com/office/officeart/2005/8/layout/hierarchy1"/>
    <dgm:cxn modelId="{A29D591A-4E01-449E-AAFD-64F0D265416A}" type="presParOf" srcId="{54597233-FEDE-4136-B4C4-3D785A11E845}" destId="{5AB77185-CA73-4553-81C9-1F1DE62D1B1E}" srcOrd="1" destOrd="0" presId="urn:microsoft.com/office/officeart/2005/8/layout/hierarchy1"/>
    <dgm:cxn modelId="{09E26A20-B439-4986-AAC7-6C27182D7900}" type="presParOf" srcId="{5AB77185-CA73-4553-81C9-1F1DE62D1B1E}" destId="{AC38C876-CDA6-4CA5-984A-C33DA91D5701}" srcOrd="0" destOrd="0" presId="urn:microsoft.com/office/officeart/2005/8/layout/hierarchy1"/>
    <dgm:cxn modelId="{E8B78EB1-5D00-4C4B-8082-9AFA2F9BD9FD}" type="presParOf" srcId="{5AB77185-CA73-4553-81C9-1F1DE62D1B1E}" destId="{C2A2F801-35E4-453B-8457-FD2A86C7DD52}" srcOrd="1" destOrd="0" presId="urn:microsoft.com/office/officeart/2005/8/layout/hierarchy1"/>
    <dgm:cxn modelId="{F62D6E9E-3DD6-4FE6-AA0B-0181FDEDF5AA}" type="presParOf" srcId="{C2A2F801-35E4-453B-8457-FD2A86C7DD52}" destId="{E29FE05B-E4EB-4A74-BA71-BE17018BB962}" srcOrd="0" destOrd="0" presId="urn:microsoft.com/office/officeart/2005/8/layout/hierarchy1"/>
    <dgm:cxn modelId="{BE059168-A67A-4B27-A13A-A53BAEE64CB3}" type="presParOf" srcId="{E29FE05B-E4EB-4A74-BA71-BE17018BB962}" destId="{421F9E0B-CC5E-4ED5-9B70-27ACAD21FA56}" srcOrd="0" destOrd="0" presId="urn:microsoft.com/office/officeart/2005/8/layout/hierarchy1"/>
    <dgm:cxn modelId="{F4BA9675-4022-4438-8893-79D5AFF6E708}" type="presParOf" srcId="{E29FE05B-E4EB-4A74-BA71-BE17018BB962}" destId="{D4A73E94-DB7F-4EBB-9D6D-43F4CF78F81C}" srcOrd="1" destOrd="0" presId="urn:microsoft.com/office/officeart/2005/8/layout/hierarchy1"/>
    <dgm:cxn modelId="{BF7AFF8E-3AC0-4CCA-8692-F3BA0F27F3F2}" type="presParOf" srcId="{C2A2F801-35E4-453B-8457-FD2A86C7DD52}" destId="{F908FDF4-2B1F-4300-97FF-AF1BCA0BAEAB}" srcOrd="1" destOrd="0" presId="urn:microsoft.com/office/officeart/2005/8/layout/hierarchy1"/>
    <dgm:cxn modelId="{127BF526-A4BE-43BC-9FB7-90E2CBAFFA4A}" type="presParOf" srcId="{5AB77185-CA73-4553-81C9-1F1DE62D1B1E}" destId="{71AF4E79-C3D9-4EDB-BF30-B0957AE30A81}" srcOrd="2" destOrd="0" presId="urn:microsoft.com/office/officeart/2005/8/layout/hierarchy1"/>
    <dgm:cxn modelId="{29445D51-1320-403E-B734-4438C83C3124}" type="presParOf" srcId="{5AB77185-CA73-4553-81C9-1F1DE62D1B1E}" destId="{AA763E6E-A5A9-4522-AE1C-951C83F997C4}" srcOrd="3" destOrd="0" presId="urn:microsoft.com/office/officeart/2005/8/layout/hierarchy1"/>
    <dgm:cxn modelId="{F57E0D51-5B4C-4EA7-8767-CFEF04AF33EC}" type="presParOf" srcId="{AA763E6E-A5A9-4522-AE1C-951C83F997C4}" destId="{9AEE9EA7-A2E7-4EBF-9E13-02DD417A7DC5}" srcOrd="0" destOrd="0" presId="urn:microsoft.com/office/officeart/2005/8/layout/hierarchy1"/>
    <dgm:cxn modelId="{8C0D91D8-808C-4C47-A03F-BAF345710CC6}" type="presParOf" srcId="{9AEE9EA7-A2E7-4EBF-9E13-02DD417A7DC5}" destId="{4B749748-48DE-4072-9C54-279C23E672C8}" srcOrd="0" destOrd="0" presId="urn:microsoft.com/office/officeart/2005/8/layout/hierarchy1"/>
    <dgm:cxn modelId="{8FA02450-708F-4AFD-84F2-0848B8405D1E}" type="presParOf" srcId="{9AEE9EA7-A2E7-4EBF-9E13-02DD417A7DC5}" destId="{9C3DFDCF-0C86-4B42-94EF-70695ACB3ABC}" srcOrd="1" destOrd="0" presId="urn:microsoft.com/office/officeart/2005/8/layout/hierarchy1"/>
    <dgm:cxn modelId="{C8265F7E-FA3D-4590-AC73-1EEE6525D713}" type="presParOf" srcId="{AA763E6E-A5A9-4522-AE1C-951C83F997C4}" destId="{99379A1A-4A35-4821-BB4D-332659A841DC}" srcOrd="1" destOrd="0" presId="urn:microsoft.com/office/officeart/2005/8/layout/hierarchy1"/>
    <dgm:cxn modelId="{FC4F50A9-DB5C-4056-9D00-C5BF9ED37B57}" type="presParOf" srcId="{271CD72A-2863-4B3B-BE7B-5767A5758BC5}" destId="{E39D8448-9685-40C6-BC75-2DCFF842C384}" srcOrd="2" destOrd="0" presId="urn:microsoft.com/office/officeart/2005/8/layout/hierarchy1"/>
    <dgm:cxn modelId="{73D71EFC-A40A-4144-8F41-26135DCE3F0B}" type="presParOf" srcId="{271CD72A-2863-4B3B-BE7B-5767A5758BC5}" destId="{DB68825A-448E-4936-8F4B-38D0372468E1}" srcOrd="3" destOrd="0" presId="urn:microsoft.com/office/officeart/2005/8/layout/hierarchy1"/>
    <dgm:cxn modelId="{B188C2F1-9E68-477E-BA3A-94FF344CC3F8}" type="presParOf" srcId="{DB68825A-448E-4936-8F4B-38D0372468E1}" destId="{BCFB3313-9FC5-4BF3-8C6D-B2EB91A23E6A}" srcOrd="0" destOrd="0" presId="urn:microsoft.com/office/officeart/2005/8/layout/hierarchy1"/>
    <dgm:cxn modelId="{73E3AE4C-1161-4A53-98D5-E0C87FA0BAA9}" type="presParOf" srcId="{BCFB3313-9FC5-4BF3-8C6D-B2EB91A23E6A}" destId="{B1D4429D-DD02-4F3E-A6CE-87F7E96AA6A2}" srcOrd="0" destOrd="0" presId="urn:microsoft.com/office/officeart/2005/8/layout/hierarchy1"/>
    <dgm:cxn modelId="{1C32893D-4B42-44E6-BB5C-887DEA24AD31}" type="presParOf" srcId="{BCFB3313-9FC5-4BF3-8C6D-B2EB91A23E6A}" destId="{EB0BFEBC-4E0C-4ED4-BF67-5BD68649FD60}" srcOrd="1" destOrd="0" presId="urn:microsoft.com/office/officeart/2005/8/layout/hierarchy1"/>
    <dgm:cxn modelId="{F818FB3F-F108-4E1A-861F-22AF62C5A307}" type="presParOf" srcId="{DB68825A-448E-4936-8F4B-38D0372468E1}" destId="{612819E3-0B5D-4F36-BC6C-F1BCA766B3BF}" srcOrd="1" destOrd="0" presId="urn:microsoft.com/office/officeart/2005/8/layout/hierarchy1"/>
    <dgm:cxn modelId="{D7C6E274-5887-49EA-A0FC-F495AF61FC5B}" type="presParOf" srcId="{612819E3-0B5D-4F36-BC6C-F1BCA766B3BF}" destId="{A3EFCF66-C28E-46E8-B6F8-AAA0780A25D9}" srcOrd="0" destOrd="0" presId="urn:microsoft.com/office/officeart/2005/8/layout/hierarchy1"/>
    <dgm:cxn modelId="{3320AA63-BFFD-42B5-80CC-15A5D6F82EBD}" type="presParOf" srcId="{612819E3-0B5D-4F36-BC6C-F1BCA766B3BF}" destId="{9405BCFD-98F6-4551-BB00-C9227DFE2BF9}" srcOrd="1" destOrd="0" presId="urn:microsoft.com/office/officeart/2005/8/layout/hierarchy1"/>
    <dgm:cxn modelId="{DAA25FA9-C729-4084-AEBB-E904D8278111}" type="presParOf" srcId="{9405BCFD-98F6-4551-BB00-C9227DFE2BF9}" destId="{746047FB-DA85-4D70-8454-68B9B2B6E2A6}" srcOrd="0" destOrd="0" presId="urn:microsoft.com/office/officeart/2005/8/layout/hierarchy1"/>
    <dgm:cxn modelId="{4420D6BC-80BF-4E4B-A454-9894C4226CCE}" type="presParOf" srcId="{746047FB-DA85-4D70-8454-68B9B2B6E2A6}" destId="{35D5E058-1E1C-4CA3-AC1A-38EA02FBDFCB}" srcOrd="0" destOrd="0" presId="urn:microsoft.com/office/officeart/2005/8/layout/hierarchy1"/>
    <dgm:cxn modelId="{36907EB9-DDCB-4724-9C1C-3BA82BEF528D}" type="presParOf" srcId="{746047FB-DA85-4D70-8454-68B9B2B6E2A6}" destId="{B228E6DF-F288-4FCC-9842-9D1162705370}" srcOrd="1" destOrd="0" presId="urn:microsoft.com/office/officeart/2005/8/layout/hierarchy1"/>
    <dgm:cxn modelId="{C588945F-341E-4CED-B37C-38DE36662730}" type="presParOf" srcId="{9405BCFD-98F6-4551-BB00-C9227DFE2BF9}" destId="{6A517887-DF9D-44A3-B5D6-F694FAA2E3DF}" srcOrd="1" destOrd="0" presId="urn:microsoft.com/office/officeart/2005/8/layout/hierarchy1"/>
    <dgm:cxn modelId="{F2F03C64-EFC1-419C-BA50-7C9CBD430BBA}" type="presParOf" srcId="{6A517887-DF9D-44A3-B5D6-F694FAA2E3DF}" destId="{033D254C-54BA-4A9F-A0DC-C11D0FF95B4D}" srcOrd="0" destOrd="0" presId="urn:microsoft.com/office/officeart/2005/8/layout/hierarchy1"/>
    <dgm:cxn modelId="{20237DB5-4B82-4179-A8AE-11A1AD47994C}" type="presParOf" srcId="{6A517887-DF9D-44A3-B5D6-F694FAA2E3DF}" destId="{FC803043-DEF5-474B-81A2-B79331E29AE5}" srcOrd="1" destOrd="0" presId="urn:microsoft.com/office/officeart/2005/8/layout/hierarchy1"/>
    <dgm:cxn modelId="{8F099F1D-43A1-48FE-93B2-9DE45483DEBA}" type="presParOf" srcId="{FC803043-DEF5-474B-81A2-B79331E29AE5}" destId="{7B95DA7E-9C06-49DA-B663-5ED446BCDFDF}" srcOrd="0" destOrd="0" presId="urn:microsoft.com/office/officeart/2005/8/layout/hierarchy1"/>
    <dgm:cxn modelId="{05D6B7FD-8041-4957-A1BE-2A23A04404F3}" type="presParOf" srcId="{7B95DA7E-9C06-49DA-B663-5ED446BCDFDF}" destId="{D0120075-9DFF-4B3B-AEC7-C8B005814B97}" srcOrd="0" destOrd="0" presId="urn:microsoft.com/office/officeart/2005/8/layout/hierarchy1"/>
    <dgm:cxn modelId="{673748F0-1F99-4013-B946-3EBB02BC076F}" type="presParOf" srcId="{7B95DA7E-9C06-49DA-B663-5ED446BCDFDF}" destId="{5B7B9EF7-411C-49C3-BFBB-645CDFCC2B6E}" srcOrd="1" destOrd="0" presId="urn:microsoft.com/office/officeart/2005/8/layout/hierarchy1"/>
    <dgm:cxn modelId="{B059AE90-B7BF-4923-B337-B217CBE1A14C}" type="presParOf" srcId="{FC803043-DEF5-474B-81A2-B79331E29AE5}" destId="{55E532BA-4B44-467A-97E1-0B7E4FDD8BC8}" srcOrd="1" destOrd="0" presId="urn:microsoft.com/office/officeart/2005/8/layout/hierarchy1"/>
    <dgm:cxn modelId="{186E8DE5-9DB2-4A79-9B01-6FD437826255}" type="presParOf" srcId="{55E532BA-4B44-467A-97E1-0B7E4FDD8BC8}" destId="{AC3F06F5-BCBE-4612-B7AC-DCBB783E361E}" srcOrd="0" destOrd="0" presId="urn:microsoft.com/office/officeart/2005/8/layout/hierarchy1"/>
    <dgm:cxn modelId="{46EB85DB-1840-4C43-8253-58A2920D0EFE}" type="presParOf" srcId="{55E532BA-4B44-467A-97E1-0B7E4FDD8BC8}" destId="{02A78ED5-A312-4657-A36E-9828DE653447}" srcOrd="1" destOrd="0" presId="urn:microsoft.com/office/officeart/2005/8/layout/hierarchy1"/>
    <dgm:cxn modelId="{38CD7B5E-66A4-4265-A611-D1BC872AE34F}" type="presParOf" srcId="{02A78ED5-A312-4657-A36E-9828DE653447}" destId="{7DFFE3E8-2431-4F12-B5F5-6AF44EF4FD60}" srcOrd="0" destOrd="0" presId="urn:microsoft.com/office/officeart/2005/8/layout/hierarchy1"/>
    <dgm:cxn modelId="{FDDEC15D-EF06-4C69-88BE-AFA4A1E3A2AE}" type="presParOf" srcId="{7DFFE3E8-2431-4F12-B5F5-6AF44EF4FD60}" destId="{ADEEA41F-1A32-471B-BF9F-FB1E9181A41D}" srcOrd="0" destOrd="0" presId="urn:microsoft.com/office/officeart/2005/8/layout/hierarchy1"/>
    <dgm:cxn modelId="{E3DFA836-58DD-4D16-95B8-0CA3B9857B1C}" type="presParOf" srcId="{7DFFE3E8-2431-4F12-B5F5-6AF44EF4FD60}" destId="{4081E685-23D5-4933-A80C-745AB570A5D4}" srcOrd="1" destOrd="0" presId="urn:microsoft.com/office/officeart/2005/8/layout/hierarchy1"/>
    <dgm:cxn modelId="{3E82EAAA-EAF9-4896-A8BC-FC1AA4611B7F}" type="presParOf" srcId="{02A78ED5-A312-4657-A36E-9828DE653447}" destId="{0A6FAFF3-D74E-4298-A37C-8EECD551524E}" srcOrd="1" destOrd="0" presId="urn:microsoft.com/office/officeart/2005/8/layout/hierarchy1"/>
    <dgm:cxn modelId="{BB04C8C5-072B-43DE-B5EE-D4448F9CBB1E}" type="presParOf" srcId="{55E532BA-4B44-467A-97E1-0B7E4FDD8BC8}" destId="{BC918549-EAC7-46C2-940B-88BB0A05742A}" srcOrd="2" destOrd="0" presId="urn:microsoft.com/office/officeart/2005/8/layout/hierarchy1"/>
    <dgm:cxn modelId="{C81270BD-3341-48FD-94F6-CF5681DFD048}" type="presParOf" srcId="{55E532BA-4B44-467A-97E1-0B7E4FDD8BC8}" destId="{8FC3D63F-767F-4A8D-BF71-65583C78E968}" srcOrd="3" destOrd="0" presId="urn:microsoft.com/office/officeart/2005/8/layout/hierarchy1"/>
    <dgm:cxn modelId="{1E3835A3-A363-47D5-8DF8-B9EC831A477A}" type="presParOf" srcId="{8FC3D63F-767F-4A8D-BF71-65583C78E968}" destId="{9FB60E66-B3AC-40C7-B11A-64BBB920C4D6}" srcOrd="0" destOrd="0" presId="urn:microsoft.com/office/officeart/2005/8/layout/hierarchy1"/>
    <dgm:cxn modelId="{ABEC39A9-FD9B-47EC-93F9-1771064AA757}" type="presParOf" srcId="{9FB60E66-B3AC-40C7-B11A-64BBB920C4D6}" destId="{B615915B-E2DE-4111-A22D-6FEC9FF04BD6}" srcOrd="0" destOrd="0" presId="urn:microsoft.com/office/officeart/2005/8/layout/hierarchy1"/>
    <dgm:cxn modelId="{74EC7AE6-7FEC-445B-814D-B84C2575ADF5}" type="presParOf" srcId="{9FB60E66-B3AC-40C7-B11A-64BBB920C4D6}" destId="{751C47E2-994F-4E29-917E-B901B3E085B7}" srcOrd="1" destOrd="0" presId="urn:microsoft.com/office/officeart/2005/8/layout/hierarchy1"/>
    <dgm:cxn modelId="{6AD0E0A5-169A-4346-84A1-541BBDA4FB83}" type="presParOf" srcId="{8FC3D63F-767F-4A8D-BF71-65583C78E968}" destId="{D337B612-137A-4193-BCD7-B43CCDB5BF17}" srcOrd="1" destOrd="0" presId="urn:microsoft.com/office/officeart/2005/8/layout/hierarchy1"/>
    <dgm:cxn modelId="{A84B77EC-6416-471D-91AF-B520CC37F773}" type="presParOf" srcId="{D337B612-137A-4193-BCD7-B43CCDB5BF17}" destId="{DFE8CB28-C683-4D2F-8843-DACBECACD002}" srcOrd="0" destOrd="0" presId="urn:microsoft.com/office/officeart/2005/8/layout/hierarchy1"/>
    <dgm:cxn modelId="{E92C3FF8-E7D2-4786-A683-18F65829C6CD}" type="presParOf" srcId="{D337B612-137A-4193-BCD7-B43CCDB5BF17}" destId="{AEB8ADF6-FADD-4D61-A92B-1D6A89497D4E}" srcOrd="1" destOrd="0" presId="urn:microsoft.com/office/officeart/2005/8/layout/hierarchy1"/>
    <dgm:cxn modelId="{862DC345-1112-400F-88B2-76380954B41B}" type="presParOf" srcId="{AEB8ADF6-FADD-4D61-A92B-1D6A89497D4E}" destId="{2B482EB5-90F4-44B8-BE59-66F32175FEBE}" srcOrd="0" destOrd="0" presId="urn:microsoft.com/office/officeart/2005/8/layout/hierarchy1"/>
    <dgm:cxn modelId="{89046C4A-8EA2-4440-B993-E9CD96A8B170}" type="presParOf" srcId="{2B482EB5-90F4-44B8-BE59-66F32175FEBE}" destId="{76F081A3-CFAB-4D84-96C8-7E61380A6FB1}" srcOrd="0" destOrd="0" presId="urn:microsoft.com/office/officeart/2005/8/layout/hierarchy1"/>
    <dgm:cxn modelId="{03DEC009-ED64-4586-9699-8234DC0A3C17}" type="presParOf" srcId="{2B482EB5-90F4-44B8-BE59-66F32175FEBE}" destId="{8E626AC9-AF46-493E-8FFB-BC637D6DF032}" srcOrd="1" destOrd="0" presId="urn:microsoft.com/office/officeart/2005/8/layout/hierarchy1"/>
    <dgm:cxn modelId="{24D3974A-05CA-478A-BF3E-6E9C9A9D1DDB}" type="presParOf" srcId="{AEB8ADF6-FADD-4D61-A92B-1D6A89497D4E}" destId="{F59AC028-4431-4829-9D40-1279411913AC}" srcOrd="1" destOrd="0" presId="urn:microsoft.com/office/officeart/2005/8/layout/hierarchy1"/>
    <dgm:cxn modelId="{240B533A-5019-47CC-814A-C896829822EA}" type="presParOf" srcId="{D337B612-137A-4193-BCD7-B43CCDB5BF17}" destId="{67E04250-D72F-472C-9331-931493277628}" srcOrd="2" destOrd="0" presId="urn:microsoft.com/office/officeart/2005/8/layout/hierarchy1"/>
    <dgm:cxn modelId="{142BDCD0-0069-419A-9B49-1468D4E2F201}" type="presParOf" srcId="{D337B612-137A-4193-BCD7-B43CCDB5BF17}" destId="{7AF85B4A-582B-426A-9252-D89AF2B8380E}" srcOrd="3" destOrd="0" presId="urn:microsoft.com/office/officeart/2005/8/layout/hierarchy1"/>
    <dgm:cxn modelId="{B442E69C-5442-4DE9-A9A9-E8A0ADCC9CB5}" type="presParOf" srcId="{7AF85B4A-582B-426A-9252-D89AF2B8380E}" destId="{79D7CFCE-3CDD-4D5C-B2B8-A484EAA6F44C}" srcOrd="0" destOrd="0" presId="urn:microsoft.com/office/officeart/2005/8/layout/hierarchy1"/>
    <dgm:cxn modelId="{5FEA3AB4-241D-4C53-BBFB-28655E48C6BF}" type="presParOf" srcId="{79D7CFCE-3CDD-4D5C-B2B8-A484EAA6F44C}" destId="{77E54B95-0934-4532-9291-B46B04023311}" srcOrd="0" destOrd="0" presId="urn:microsoft.com/office/officeart/2005/8/layout/hierarchy1"/>
    <dgm:cxn modelId="{CAE74D2A-6DD5-4052-8596-B2806E6DA7F7}" type="presParOf" srcId="{79D7CFCE-3CDD-4D5C-B2B8-A484EAA6F44C}" destId="{CBA317EC-19F3-47EF-97DE-239DFFE122E1}" srcOrd="1" destOrd="0" presId="urn:microsoft.com/office/officeart/2005/8/layout/hierarchy1"/>
    <dgm:cxn modelId="{D1D69F6E-F161-4B9E-A406-D6130B618BAE}" type="presParOf" srcId="{7AF85B4A-582B-426A-9252-D89AF2B8380E}" destId="{5A09F796-C26B-4BE3-B68E-3649827A6E7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04250-D72F-472C-9331-931493277628}">
      <dsp:nvSpPr>
        <dsp:cNvPr id="0" name=""/>
        <dsp:cNvSpPr/>
      </dsp:nvSpPr>
      <dsp:spPr>
        <a:xfrm>
          <a:off x="3437870" y="3840471"/>
          <a:ext cx="540725" cy="257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67"/>
              </a:lnTo>
              <a:lnTo>
                <a:pt x="540725" y="175367"/>
              </a:lnTo>
              <a:lnTo>
                <a:pt x="540725" y="25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8CB28-C683-4D2F-8843-DACBECACD002}">
      <dsp:nvSpPr>
        <dsp:cNvPr id="0" name=""/>
        <dsp:cNvSpPr/>
      </dsp:nvSpPr>
      <dsp:spPr>
        <a:xfrm>
          <a:off x="2897144" y="3840471"/>
          <a:ext cx="540725" cy="257336"/>
        </a:xfrm>
        <a:custGeom>
          <a:avLst/>
          <a:gdLst/>
          <a:ahLst/>
          <a:cxnLst/>
          <a:rect l="0" t="0" r="0" b="0"/>
          <a:pathLst>
            <a:path>
              <a:moveTo>
                <a:pt x="540725" y="0"/>
              </a:moveTo>
              <a:lnTo>
                <a:pt x="540725" y="175367"/>
              </a:lnTo>
              <a:lnTo>
                <a:pt x="0" y="175367"/>
              </a:lnTo>
              <a:lnTo>
                <a:pt x="0" y="25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18549-EAC7-46C2-940B-88BB0A05742A}">
      <dsp:nvSpPr>
        <dsp:cNvPr id="0" name=""/>
        <dsp:cNvSpPr/>
      </dsp:nvSpPr>
      <dsp:spPr>
        <a:xfrm>
          <a:off x="2897144" y="3021272"/>
          <a:ext cx="540725" cy="257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67"/>
              </a:lnTo>
              <a:lnTo>
                <a:pt x="540725" y="175367"/>
              </a:lnTo>
              <a:lnTo>
                <a:pt x="540725" y="25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F06F5-BCBE-4612-B7AC-DCBB783E361E}">
      <dsp:nvSpPr>
        <dsp:cNvPr id="0" name=""/>
        <dsp:cNvSpPr/>
      </dsp:nvSpPr>
      <dsp:spPr>
        <a:xfrm>
          <a:off x="2356418" y="3021272"/>
          <a:ext cx="540725" cy="257336"/>
        </a:xfrm>
        <a:custGeom>
          <a:avLst/>
          <a:gdLst/>
          <a:ahLst/>
          <a:cxnLst/>
          <a:rect l="0" t="0" r="0" b="0"/>
          <a:pathLst>
            <a:path>
              <a:moveTo>
                <a:pt x="540725" y="0"/>
              </a:moveTo>
              <a:lnTo>
                <a:pt x="540725" y="175367"/>
              </a:lnTo>
              <a:lnTo>
                <a:pt x="0" y="175367"/>
              </a:lnTo>
              <a:lnTo>
                <a:pt x="0" y="25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D254C-54BA-4A9F-A0DC-C11D0FF95B4D}">
      <dsp:nvSpPr>
        <dsp:cNvPr id="0" name=""/>
        <dsp:cNvSpPr/>
      </dsp:nvSpPr>
      <dsp:spPr>
        <a:xfrm>
          <a:off x="2851424" y="2202072"/>
          <a:ext cx="91440" cy="2573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FCF66-C28E-46E8-B6F8-AAA0780A25D9}">
      <dsp:nvSpPr>
        <dsp:cNvPr id="0" name=""/>
        <dsp:cNvSpPr/>
      </dsp:nvSpPr>
      <dsp:spPr>
        <a:xfrm>
          <a:off x="2851424" y="1382872"/>
          <a:ext cx="91440" cy="2573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D8448-9685-40C6-BC75-2DCFF842C384}">
      <dsp:nvSpPr>
        <dsp:cNvPr id="0" name=""/>
        <dsp:cNvSpPr/>
      </dsp:nvSpPr>
      <dsp:spPr>
        <a:xfrm>
          <a:off x="2086055" y="563672"/>
          <a:ext cx="811088" cy="257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67"/>
              </a:lnTo>
              <a:lnTo>
                <a:pt x="811088" y="175367"/>
              </a:lnTo>
              <a:lnTo>
                <a:pt x="811088" y="257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F4E79-C3D9-4EDB-BF30-B0957AE30A81}">
      <dsp:nvSpPr>
        <dsp:cNvPr id="0" name=""/>
        <dsp:cNvSpPr/>
      </dsp:nvSpPr>
      <dsp:spPr>
        <a:xfrm>
          <a:off x="1274966" y="2202072"/>
          <a:ext cx="540725" cy="257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67"/>
              </a:lnTo>
              <a:lnTo>
                <a:pt x="540725" y="175367"/>
              </a:lnTo>
              <a:lnTo>
                <a:pt x="540725" y="25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8C876-CDA6-4CA5-984A-C33DA91D5701}">
      <dsp:nvSpPr>
        <dsp:cNvPr id="0" name=""/>
        <dsp:cNvSpPr/>
      </dsp:nvSpPr>
      <dsp:spPr>
        <a:xfrm>
          <a:off x="734240" y="2202072"/>
          <a:ext cx="540725" cy="257336"/>
        </a:xfrm>
        <a:custGeom>
          <a:avLst/>
          <a:gdLst/>
          <a:ahLst/>
          <a:cxnLst/>
          <a:rect l="0" t="0" r="0" b="0"/>
          <a:pathLst>
            <a:path>
              <a:moveTo>
                <a:pt x="540725" y="0"/>
              </a:moveTo>
              <a:lnTo>
                <a:pt x="540725" y="175367"/>
              </a:lnTo>
              <a:lnTo>
                <a:pt x="0" y="175367"/>
              </a:lnTo>
              <a:lnTo>
                <a:pt x="0" y="25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F4C9C3-ECCB-43D6-BAFF-C24CAC765DEB}">
      <dsp:nvSpPr>
        <dsp:cNvPr id="0" name=""/>
        <dsp:cNvSpPr/>
      </dsp:nvSpPr>
      <dsp:spPr>
        <a:xfrm>
          <a:off x="1229246" y="1382872"/>
          <a:ext cx="91440" cy="2573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38F6D-2CC8-436B-A8C9-15B462BCBE22}">
      <dsp:nvSpPr>
        <dsp:cNvPr id="0" name=""/>
        <dsp:cNvSpPr/>
      </dsp:nvSpPr>
      <dsp:spPr>
        <a:xfrm>
          <a:off x="1274966" y="563672"/>
          <a:ext cx="811088" cy="257336"/>
        </a:xfrm>
        <a:custGeom>
          <a:avLst/>
          <a:gdLst/>
          <a:ahLst/>
          <a:cxnLst/>
          <a:rect l="0" t="0" r="0" b="0"/>
          <a:pathLst>
            <a:path>
              <a:moveTo>
                <a:pt x="811088" y="0"/>
              </a:moveTo>
              <a:lnTo>
                <a:pt x="811088" y="175367"/>
              </a:lnTo>
              <a:lnTo>
                <a:pt x="0" y="175367"/>
              </a:lnTo>
              <a:lnTo>
                <a:pt x="0" y="257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484B2-FFEB-41F5-9802-6F210248033F}">
      <dsp:nvSpPr>
        <dsp:cNvPr id="0" name=""/>
        <dsp:cNvSpPr/>
      </dsp:nvSpPr>
      <dsp:spPr>
        <a:xfrm>
          <a:off x="1643643" y="1809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5FB45-D508-4AB5-A88E-0DE6F328FB0F}">
      <dsp:nvSpPr>
        <dsp:cNvPr id="0" name=""/>
        <dsp:cNvSpPr/>
      </dsp:nvSpPr>
      <dsp:spPr>
        <a:xfrm>
          <a:off x="1741957" y="95207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latin typeface="楷体" panose="02010609060101010101" pitchFamily="49" charset="-122"/>
              <a:ea typeface="楷体" panose="02010609060101010101" pitchFamily="49" charset="-122"/>
            </a:rPr>
            <a:t>IfStmt</a:t>
          </a:r>
          <a:endParaRPr lang="zh-CN" altLang="en-US" sz="1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758413" y="111663"/>
        <a:ext cx="851912" cy="528951"/>
      </dsp:txXfrm>
    </dsp:sp>
    <dsp:sp modelId="{D4DCC16C-A50F-4244-9A4D-CA90D0A4E0E3}">
      <dsp:nvSpPr>
        <dsp:cNvPr id="0" name=""/>
        <dsp:cNvSpPr/>
      </dsp:nvSpPr>
      <dsp:spPr>
        <a:xfrm>
          <a:off x="832554" y="821009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A3110-858F-49A7-8497-D31898E8BF3F}">
      <dsp:nvSpPr>
        <dsp:cNvPr id="0" name=""/>
        <dsp:cNvSpPr/>
      </dsp:nvSpPr>
      <dsp:spPr>
        <a:xfrm>
          <a:off x="930868" y="914407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Condition(Expr)</a:t>
          </a:r>
          <a:endParaRPr lang="zh-CN" altLang="en-US" sz="1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947324" y="930863"/>
        <a:ext cx="851912" cy="528951"/>
      </dsp:txXfrm>
    </dsp:sp>
    <dsp:sp modelId="{1FE12242-11E1-4FC5-B278-E0AB3975102D}">
      <dsp:nvSpPr>
        <dsp:cNvPr id="0" name=""/>
        <dsp:cNvSpPr/>
      </dsp:nvSpPr>
      <dsp:spPr>
        <a:xfrm>
          <a:off x="832554" y="1640208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94C06-4592-4931-BE6E-9C2D6F8FBFF9}">
      <dsp:nvSpPr>
        <dsp:cNvPr id="0" name=""/>
        <dsp:cNvSpPr/>
      </dsp:nvSpPr>
      <dsp:spPr>
        <a:xfrm>
          <a:off x="930868" y="1733606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Gt(Expr)</a:t>
          </a:r>
          <a:endParaRPr lang="zh-CN" altLang="en-US" sz="1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947324" y="1750062"/>
        <a:ext cx="851912" cy="528951"/>
      </dsp:txXfrm>
    </dsp:sp>
    <dsp:sp modelId="{421F9E0B-CC5E-4ED5-9B70-27ACAD21FA56}">
      <dsp:nvSpPr>
        <dsp:cNvPr id="0" name=""/>
        <dsp:cNvSpPr/>
      </dsp:nvSpPr>
      <dsp:spPr>
        <a:xfrm>
          <a:off x="291828" y="2459408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73E94-DB7F-4EBB-9D6D-43F4CF78F81C}">
      <dsp:nvSpPr>
        <dsp:cNvPr id="0" name=""/>
        <dsp:cNvSpPr/>
      </dsp:nvSpPr>
      <dsp:spPr>
        <a:xfrm>
          <a:off x="390142" y="2552806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Object(Expr)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x</a:t>
          </a:r>
          <a:endParaRPr lang="zh-CN" altLang="en-US" sz="1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406598" y="2569262"/>
        <a:ext cx="851912" cy="528951"/>
      </dsp:txXfrm>
    </dsp:sp>
    <dsp:sp modelId="{4B749748-48DE-4072-9C54-279C23E672C8}">
      <dsp:nvSpPr>
        <dsp:cNvPr id="0" name=""/>
        <dsp:cNvSpPr/>
      </dsp:nvSpPr>
      <dsp:spPr>
        <a:xfrm>
          <a:off x="1373280" y="2459408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DFDCF-0C86-4B42-94EF-70695ACB3ABC}">
      <dsp:nvSpPr>
        <dsp:cNvPr id="0" name=""/>
        <dsp:cNvSpPr/>
      </dsp:nvSpPr>
      <dsp:spPr>
        <a:xfrm>
          <a:off x="1471594" y="2552806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latin typeface="楷体" panose="02010609060101010101" pitchFamily="49" charset="-122"/>
              <a:ea typeface="楷体" panose="02010609060101010101" pitchFamily="49" charset="-122"/>
            </a:rPr>
            <a:t>Int_Const</a:t>
          </a: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(Expr)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2</a:t>
          </a:r>
          <a:endParaRPr lang="zh-CN" altLang="en-US" sz="1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488050" y="2569262"/>
        <a:ext cx="851912" cy="528951"/>
      </dsp:txXfrm>
    </dsp:sp>
    <dsp:sp modelId="{B1D4429D-DD02-4F3E-A6CE-87F7E96AA6A2}">
      <dsp:nvSpPr>
        <dsp:cNvPr id="0" name=""/>
        <dsp:cNvSpPr/>
      </dsp:nvSpPr>
      <dsp:spPr>
        <a:xfrm>
          <a:off x="2454732" y="821009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BFEBC-4E0C-4ED4-BF67-5BD68649FD60}">
      <dsp:nvSpPr>
        <dsp:cNvPr id="0" name=""/>
        <dsp:cNvSpPr/>
      </dsp:nvSpPr>
      <dsp:spPr>
        <a:xfrm>
          <a:off x="2553046" y="914407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Body(</a:t>
          </a:r>
          <a:r>
            <a:rPr lang="en-US" altLang="zh-CN" sz="1200" kern="1200" dirty="0" err="1">
              <a:latin typeface="楷体" panose="02010609060101010101" pitchFamily="49" charset="-122"/>
              <a:ea typeface="楷体" panose="02010609060101010101" pitchFamily="49" charset="-122"/>
            </a:rPr>
            <a:t>stmtBlock</a:t>
          </a: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)</a:t>
          </a:r>
          <a:endParaRPr lang="zh-CN" altLang="en-US" sz="1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569502" y="930863"/>
        <a:ext cx="851912" cy="528951"/>
      </dsp:txXfrm>
    </dsp:sp>
    <dsp:sp modelId="{35D5E058-1E1C-4CA3-AC1A-38EA02FBDFCB}">
      <dsp:nvSpPr>
        <dsp:cNvPr id="0" name=""/>
        <dsp:cNvSpPr/>
      </dsp:nvSpPr>
      <dsp:spPr>
        <a:xfrm>
          <a:off x="2454732" y="1640208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8E6DF-F288-4FCC-9842-9D1162705370}">
      <dsp:nvSpPr>
        <dsp:cNvPr id="0" name=""/>
        <dsp:cNvSpPr/>
      </dsp:nvSpPr>
      <dsp:spPr>
        <a:xfrm>
          <a:off x="2553046" y="1733606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latin typeface="楷体" panose="02010609060101010101" pitchFamily="49" charset="-122"/>
              <a:ea typeface="楷体" panose="02010609060101010101" pitchFamily="49" charset="-122"/>
            </a:rPr>
            <a:t>Stmt</a:t>
          </a:r>
          <a:endParaRPr lang="zh-CN" altLang="en-US" sz="1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569502" y="1750062"/>
        <a:ext cx="851912" cy="528951"/>
      </dsp:txXfrm>
    </dsp:sp>
    <dsp:sp modelId="{D0120075-9DFF-4B3B-AEC7-C8B005814B97}">
      <dsp:nvSpPr>
        <dsp:cNvPr id="0" name=""/>
        <dsp:cNvSpPr/>
      </dsp:nvSpPr>
      <dsp:spPr>
        <a:xfrm>
          <a:off x="2454732" y="2459408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B9EF7-411C-49C3-BFBB-645CDFCC2B6E}">
      <dsp:nvSpPr>
        <dsp:cNvPr id="0" name=""/>
        <dsp:cNvSpPr/>
      </dsp:nvSpPr>
      <dsp:spPr>
        <a:xfrm>
          <a:off x="2553046" y="2552806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Assign(Expr)</a:t>
          </a:r>
          <a:endParaRPr lang="zh-CN" altLang="en-US" sz="1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569502" y="2569262"/>
        <a:ext cx="851912" cy="528951"/>
      </dsp:txXfrm>
    </dsp:sp>
    <dsp:sp modelId="{ADEEA41F-1A32-471B-BF9F-FB1E9181A41D}">
      <dsp:nvSpPr>
        <dsp:cNvPr id="0" name=""/>
        <dsp:cNvSpPr/>
      </dsp:nvSpPr>
      <dsp:spPr>
        <a:xfrm>
          <a:off x="1914006" y="3278608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1E685-23D5-4933-A80C-745AB570A5D4}">
      <dsp:nvSpPr>
        <dsp:cNvPr id="0" name=""/>
        <dsp:cNvSpPr/>
      </dsp:nvSpPr>
      <dsp:spPr>
        <a:xfrm>
          <a:off x="2012320" y="3372006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Object(Expr)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x</a:t>
          </a:r>
          <a:endParaRPr lang="zh-CN" altLang="en-US" sz="1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028776" y="3388462"/>
        <a:ext cx="851912" cy="528951"/>
      </dsp:txXfrm>
    </dsp:sp>
    <dsp:sp modelId="{B615915B-E2DE-4111-A22D-6FEC9FF04BD6}">
      <dsp:nvSpPr>
        <dsp:cNvPr id="0" name=""/>
        <dsp:cNvSpPr/>
      </dsp:nvSpPr>
      <dsp:spPr>
        <a:xfrm>
          <a:off x="2995458" y="3278608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C47E2-994F-4E29-917E-B901B3E085B7}">
      <dsp:nvSpPr>
        <dsp:cNvPr id="0" name=""/>
        <dsp:cNvSpPr/>
      </dsp:nvSpPr>
      <dsp:spPr>
        <a:xfrm>
          <a:off x="3093772" y="3372006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add(Expr)</a:t>
          </a:r>
        </a:p>
      </dsp:txBody>
      <dsp:txXfrm>
        <a:off x="3110228" y="3388462"/>
        <a:ext cx="851912" cy="528951"/>
      </dsp:txXfrm>
    </dsp:sp>
    <dsp:sp modelId="{76F081A3-CFAB-4D84-96C8-7E61380A6FB1}">
      <dsp:nvSpPr>
        <dsp:cNvPr id="0" name=""/>
        <dsp:cNvSpPr/>
      </dsp:nvSpPr>
      <dsp:spPr>
        <a:xfrm>
          <a:off x="2454732" y="4097808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26AC9-AF46-493E-8FFB-BC637D6DF032}">
      <dsp:nvSpPr>
        <dsp:cNvPr id="0" name=""/>
        <dsp:cNvSpPr/>
      </dsp:nvSpPr>
      <dsp:spPr>
        <a:xfrm>
          <a:off x="2553046" y="4191206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Object(Expr)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x</a:t>
          </a:r>
          <a:endParaRPr lang="zh-CN" altLang="en-US" sz="1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569502" y="4207662"/>
        <a:ext cx="851912" cy="528951"/>
      </dsp:txXfrm>
    </dsp:sp>
    <dsp:sp modelId="{77E54B95-0934-4532-9291-B46B04023311}">
      <dsp:nvSpPr>
        <dsp:cNvPr id="0" name=""/>
        <dsp:cNvSpPr/>
      </dsp:nvSpPr>
      <dsp:spPr>
        <a:xfrm>
          <a:off x="3536184" y="4097808"/>
          <a:ext cx="884824" cy="561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317EC-19F3-47EF-97DE-239DFFE122E1}">
      <dsp:nvSpPr>
        <dsp:cNvPr id="0" name=""/>
        <dsp:cNvSpPr/>
      </dsp:nvSpPr>
      <dsp:spPr>
        <a:xfrm>
          <a:off x="3634498" y="4191206"/>
          <a:ext cx="884824" cy="5618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latin typeface="楷体" panose="02010609060101010101" pitchFamily="49" charset="-122"/>
              <a:ea typeface="楷体" panose="02010609060101010101" pitchFamily="49" charset="-122"/>
            </a:rPr>
            <a:t>Int_const</a:t>
          </a: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(Expr)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楷体" panose="02010609060101010101" pitchFamily="49" charset="-122"/>
              <a:ea typeface="楷体" panose="02010609060101010101" pitchFamily="49" charset="-122"/>
            </a:rPr>
            <a:t>1</a:t>
          </a:r>
          <a:endParaRPr lang="zh-CN" altLang="en-US" sz="12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3650954" y="4207662"/>
        <a:ext cx="851912" cy="528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071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35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85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6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82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0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1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7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859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291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451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1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93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124" y="4006447"/>
            <a:ext cx="8325019" cy="1566013"/>
          </a:xfrm>
        </p:spPr>
        <p:txBody>
          <a:bodyPr/>
          <a:lstStyle/>
          <a:p>
            <a:pPr algn="ctr"/>
            <a:r>
              <a:rPr lang="zh-CN" altLang="en-US" dirty="0"/>
              <a:t>编译原理大作业</a:t>
            </a:r>
            <a:br>
              <a:rPr lang="en-US" altLang="zh-CN" dirty="0"/>
            </a:br>
            <a:r>
              <a:rPr lang="zh-CN" altLang="en-US" dirty="0"/>
              <a:t>语法分析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552008" y="5572460"/>
            <a:ext cx="4159250" cy="49900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2021.11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6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C9AB47-85AD-4EDC-A902-22115B46853F}"/>
              </a:ext>
            </a:extLst>
          </p:cNvPr>
          <p:cNvSpPr txBox="1"/>
          <p:nvPr/>
        </p:nvSpPr>
        <p:spPr>
          <a:xfrm>
            <a:off x="924447" y="1838848"/>
            <a:ext cx="7747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仅提交所有源代码文件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（不包括测试和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.o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文件）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需要将这些文件打包（推荐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tar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），标明自己的学号和姓名，在截止日期（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12.19 23:59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）前上传至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canvas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8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1D4C39-E180-4B35-806C-A323CB3F9108}"/>
              </a:ext>
            </a:extLst>
          </p:cNvPr>
          <p:cNvSpPr txBox="1"/>
          <p:nvPr/>
        </p:nvSpPr>
        <p:spPr>
          <a:xfrm>
            <a:off x="494024" y="1821242"/>
            <a:ext cx="79968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语法分析实验手册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教科书附录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语法分析程序生成器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YACC</a:t>
            </a: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Seal++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语法手册（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已更新语法形式定义，重新下载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附带代码包（如何构造树节点，参数等）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67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44413" y="1836894"/>
            <a:ext cx="1625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Q&amp;A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1367" y="1927329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24265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作业目标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739A3D-E0AA-4913-90F5-83C903287B37}"/>
              </a:ext>
            </a:extLst>
          </p:cNvPr>
          <p:cNvSpPr txBox="1"/>
          <p:nvPr/>
        </p:nvSpPr>
        <p:spPr>
          <a:xfrm>
            <a:off x="494024" y="1821242"/>
            <a:ext cx="79968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词法分析（已完成即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seal-lex.cc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，统一给出）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提取出词语（例如关键字，字符串等）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语法分析（本次作业）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按照一定的文法，将词语按顺序规约到一棵语法树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91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8B41C0-C3C2-4394-8DAB-5E52BE6DB22D}"/>
              </a:ext>
            </a:extLst>
          </p:cNvPr>
          <p:cNvSpPr txBox="1"/>
          <p:nvPr/>
        </p:nvSpPr>
        <p:spPr>
          <a:xfrm>
            <a:off x="731521" y="3429000"/>
            <a:ext cx="163888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if x &gt; 2 {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x = x + 1;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}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FDC67FD-6EF5-477E-B600-35E7B2839FE1}"/>
              </a:ext>
            </a:extLst>
          </p:cNvPr>
          <p:cNvSpPr/>
          <p:nvPr/>
        </p:nvSpPr>
        <p:spPr>
          <a:xfrm>
            <a:off x="2820572" y="3598829"/>
            <a:ext cx="1287194" cy="5741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45B733C8-9CA2-48E0-BF81-452DF4653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097908"/>
              </p:ext>
            </p:extLst>
          </p:nvPr>
        </p:nvGraphicFramePr>
        <p:xfrm>
          <a:off x="4206240" y="1702191"/>
          <a:ext cx="4811151" cy="4754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091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C9AB47-85AD-4EDC-A902-22115B46853F}"/>
              </a:ext>
            </a:extLst>
          </p:cNvPr>
          <p:cNvSpPr txBox="1"/>
          <p:nvPr/>
        </p:nvSpPr>
        <p:spPr>
          <a:xfrm>
            <a:off x="924447" y="1838848"/>
            <a:ext cx="4013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程序的输出，是自树根节点自顶向下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的输出整个树的内容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9233AF-811D-4CC3-988B-B6BE603A4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265" y="2193697"/>
            <a:ext cx="22955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4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Bison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5CDEF0-0BF7-464A-A480-E1FF2E52A900}"/>
              </a:ext>
            </a:extLst>
          </p:cNvPr>
          <p:cNvSpPr txBox="1"/>
          <p:nvPr/>
        </p:nvSpPr>
        <p:spPr>
          <a:xfrm>
            <a:off x="698360" y="1627833"/>
            <a:ext cx="7747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Bison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是一种常用的语法分析生成器，它基于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LALR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语法分析的原理，可以为我们自动构造一个语言分析器。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其工作过程可以分为两个阶段：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）根据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Seal++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的语法说明，编写对应的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Bison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描述文件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seal.y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（这是此次作业要修改的文件），之后用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Bison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处理，生成对应的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）使用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编译器，进一步得到对应的语法处理程序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parser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7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Bison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C9AB47-85AD-4EDC-A902-22115B46853F}"/>
              </a:ext>
            </a:extLst>
          </p:cNvPr>
          <p:cNvSpPr txBox="1"/>
          <p:nvPr/>
        </p:nvSpPr>
        <p:spPr>
          <a:xfrm>
            <a:off x="698360" y="1627833"/>
            <a:ext cx="77472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Bison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规则文件需要同学们在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seal.y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中编写规则，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Bison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描述文件：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需要添加的内容：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非终结符定义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运算符优先级定义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规约规则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F61FE1-EB41-4D7E-96D8-96EC0CCFE9B0}"/>
              </a:ext>
            </a:extLst>
          </p:cNvPr>
          <p:cNvSpPr txBox="1"/>
          <p:nvPr/>
        </p:nvSpPr>
        <p:spPr>
          <a:xfrm>
            <a:off x="2049331" y="2690336"/>
            <a:ext cx="4572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定义部分</a:t>
            </a:r>
            <a:endParaRPr lang="zh-CN" altLang="zh-CN" sz="16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%%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规则部分</a:t>
            </a:r>
            <a:endParaRPr lang="zh-CN" altLang="zh-CN" sz="16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%%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辅助程序部分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58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编写及测试方法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C9AB47-85AD-4EDC-A902-22115B46853F}"/>
              </a:ext>
            </a:extLst>
          </p:cNvPr>
          <p:cNvSpPr txBox="1"/>
          <p:nvPr/>
        </p:nvSpPr>
        <p:spPr>
          <a:xfrm>
            <a:off x="698360" y="1669429"/>
            <a:ext cx="7747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本次作业主要针对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seal.y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，填补相关的空白，同样如果需要的话也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可以修改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附加代码内的任意文件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当把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seal.y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编写完毕后，可以随时在当前目录下运行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make parser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指令，生成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./ parser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文件，该文件即为语法分析器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./ parser &lt;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要测试的文件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 即可输出结果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47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5E54D7-6FB8-41D6-8391-AAE9A2131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319" y="3429000"/>
            <a:ext cx="3777014" cy="28909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987A7FA-2352-4333-ADCD-92695A935A94}"/>
              </a:ext>
            </a:extLst>
          </p:cNvPr>
          <p:cNvSpPr txBox="1"/>
          <p:nvPr/>
        </p:nvSpPr>
        <p:spPr>
          <a:xfrm>
            <a:off x="698360" y="1627833"/>
            <a:ext cx="7747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测试样例中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循环的开始符号为“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”（非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aafor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赋值符号为“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非“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:=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”）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不影响规则的编写）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67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87A7FA-2352-4333-ADCD-92695A935A94}"/>
              </a:ext>
            </a:extLst>
          </p:cNvPr>
          <p:cNvSpPr txBox="1"/>
          <p:nvPr/>
        </p:nvSpPr>
        <p:spPr>
          <a:xfrm>
            <a:off x="698360" y="1627833"/>
            <a:ext cx="774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本次作业很多代码已经给出，同学们需要自己调用这些已经写好的代码。通过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seal-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tree.aps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可以快速了解调用方式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2E6866-6EF2-45BF-9792-A073E9153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52" y="3175963"/>
            <a:ext cx="8901895" cy="23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96043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5397</TotalTime>
  <Words>505</Words>
  <PresentationFormat>全屏显示(4:3)</PresentationFormat>
  <Paragraphs>95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等线 Light</vt:lpstr>
      <vt:lpstr>楷体</vt:lpstr>
      <vt:lpstr>微软雅黑</vt:lpstr>
      <vt:lpstr>Arial</vt:lpstr>
      <vt:lpstr>Calibri</vt:lpstr>
      <vt:lpstr>Comic Sans MS</vt:lpstr>
      <vt:lpstr>Times New Roman</vt:lpstr>
      <vt:lpstr>2016-VI主题</vt:lpstr>
      <vt:lpstr>编译原理大作业 语法分析</vt:lpstr>
      <vt:lpstr>作业目标</vt:lpstr>
      <vt:lpstr>语法树</vt:lpstr>
      <vt:lpstr>输出</vt:lpstr>
      <vt:lpstr>Bison</vt:lpstr>
      <vt:lpstr>Bison</vt:lpstr>
      <vt:lpstr>编写及测试方法</vt:lpstr>
      <vt:lpstr>说明</vt:lpstr>
      <vt:lpstr>说明</vt:lpstr>
      <vt:lpstr>提交方式</vt:lpstr>
      <vt:lpstr>参考资料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2016-01-21T16:32:22Z</dcterms:created>
  <dcterms:modified xsi:type="dcterms:W3CDTF">2021-11-30T12:35:33Z</dcterms:modified>
</cp:coreProperties>
</file>