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A22-2846-4F89-8AE1-EFB7AC19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ECCF9-5B54-4339-ABD7-E69076C6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314E-F87F-43E8-BC95-26370E31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B1E5-305F-493E-9217-512CFDAB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F495-0564-4312-B69A-C49870F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78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3FFA-3AC4-4E30-B3A2-44903D2B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6B7EA-4FBC-440B-91A1-FBC9287F4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C3C9-69A1-4636-9A89-04157CBC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E403-E2D3-4221-AB13-4ED51B9B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3B8E-79DE-4600-BE93-CB85C5E0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1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1AE93-4AFB-4770-BDFE-4B8BD8DEB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9CC6-EAAD-4736-A5BD-712206EB3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51A1-DCA7-496E-A353-3EE3937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DA0B-4937-432F-A2C4-1DC0CFA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3ACF-FF63-4DE0-8A34-BE1E90F3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28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F8B3-0F59-4C4C-90A7-D86FB80D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9513-54AD-44A1-A555-81129233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0238-196F-4D5D-A5F4-953472B5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D701-710D-4E5F-810C-12C0FD6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77683-6528-47A0-A8F8-166454E1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1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60F9-F375-4C31-9322-C82AC32B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135E-D432-4AEE-A5DD-8547BD5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37E2-7A6D-4685-A74A-A5001B47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7763-4AA0-43DA-A179-92F6F03B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4604-7FE6-48C2-BF67-002B4C8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19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0F65-E632-4947-B91A-65DAE76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8A7E-8B79-4CC4-BFB7-6BFBC5A63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5C35-B417-4EB5-BDA9-255649F1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761F-1F94-4366-ADD9-A9E18FEE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76336-E9D3-4725-B8EC-C67846E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CDAE-37F4-4CD3-BA77-705B1D3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2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AB62-B7CE-4B3E-BA46-E52EF3D7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53820-94F5-49CD-93FC-310A71FC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393B1-4E88-48EA-90CD-55281F88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65ED2-134A-48BD-8BAB-4F5217EA8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96C29-0BC9-466F-8DEF-64DBFF5C8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ADF-4969-453F-98E1-72268FBD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5154F-F52D-443C-81AB-3E59A2E5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001A9-336D-41E2-9E88-B4CE913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2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6323-8B1A-4ECA-846D-1C8F1043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3CA48-FF85-4146-B38C-10ACD1FB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68F98-FF43-46EC-8B35-8C2FBCE9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A0C97-AEC2-46DF-AD45-BA2DE170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5DDB9-CB4F-41A1-8ADB-AAAE2D84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B704C-BCD0-4C7B-BF00-9DF4C549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E184-C234-4D82-81DC-027056F5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A53-6585-4963-A8D9-20F5E641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BED8-EE07-47A8-BA5F-DD95E6EE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D7DA-1C1F-4B7A-8DA5-BF91F2DD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34CA-41C0-468B-A3B9-59572D45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75BA4-33FA-4415-ACC1-7201E488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43DA-47C8-4AE2-AE1B-EDCCB3BD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9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9FF-35C6-4B2E-B8A7-C091E42B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2B6AD-B131-4DEC-A39F-3551F0BBC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C686-4904-4E97-ADCF-A4C60E09D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474A-C776-465C-9A26-3AE3C566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395D1-E6F3-4A6F-A7F3-C8A9AE36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86AD1-55E2-46BA-BA88-B2FA5FD9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2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8A495-EC15-4E35-804A-50FA9A4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E1CC-9614-475C-B6A8-5E051D4A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026-0E10-4666-BFA0-A31BA5B7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1ACB-8AE3-4B5E-954C-3361C86F137D}" type="datetimeFigureOut">
              <a:rPr lang="en-SG" smtClean="0"/>
              <a:t>13/03/2020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AD6-2CD6-4ED3-85FA-68BEC832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53C2-B9DA-4FC8-B02D-D6A8B7F96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8F72-8EC6-4A9D-8847-AA88FCE4071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15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web-reactive.html#webflux-httphandl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-reactive.html#webflux-programming-mod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web-react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reactor.io/docs/core/release/api/reactor/core/publisher/Mono.html" TargetMode="External"/><Relationship Id="rId4" Type="http://schemas.openxmlformats.org/officeDocument/2006/relationships/hyperlink" Target="https://projectreactor.io/docs/core/release/api/reactor/core/publisher/Flu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4B8E9-6ABF-45D6-BB5A-DEB91C3B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SG" dirty="0">
                <a:solidFill>
                  <a:schemeClr val="accent1"/>
                </a:solidFill>
              </a:rPr>
              <a:t>Welcome to reactive programming in Spring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276E-E65D-4667-83A5-AF78F66F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SG" sz="2400" dirty="0"/>
              <a:t>Can you answer to the followings,</a:t>
            </a:r>
          </a:p>
          <a:p>
            <a:r>
              <a:rPr lang="en-SG" sz="2400" dirty="0"/>
              <a:t>What does reactive programming means?</a:t>
            </a:r>
          </a:p>
          <a:p>
            <a:r>
              <a:rPr lang="en-SG" sz="2400" dirty="0"/>
              <a:t>What are the draw backs in current thread programming model?</a:t>
            </a:r>
          </a:p>
          <a:p>
            <a:r>
              <a:rPr lang="en-SG" sz="2400" dirty="0"/>
              <a:t>What is the name of the project available in spring eco-system to provide reactive programming?</a:t>
            </a:r>
          </a:p>
          <a:p>
            <a:r>
              <a:rPr lang="en-SG" sz="2400" dirty="0"/>
              <a:t>What are the two main publisher contacts available in spring </a:t>
            </a:r>
            <a:r>
              <a:rPr lang="en-SG" sz="2400"/>
              <a:t>eco system?</a:t>
            </a:r>
            <a:endParaRPr lang="en-SG" sz="2400" dirty="0"/>
          </a:p>
          <a:p>
            <a:r>
              <a:rPr lang="en-SG" sz="2400" dirty="0"/>
              <a:t>What is </a:t>
            </a:r>
            <a:r>
              <a:rPr lang="en-SG" sz="2400" dirty="0" err="1"/>
              <a:t>Rsocket</a:t>
            </a:r>
            <a:r>
              <a:rPr lang="en-SG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248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DA35-A56D-4FC4-9784-CAFA854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DBB48-8F9C-4F63-85E1-5C6B409E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46" y="965201"/>
            <a:ext cx="6548757" cy="49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7EDCC-9640-4680-BFB3-534494D13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445775"/>
            <a:ext cx="5385391" cy="3342435"/>
          </a:xfrm>
        </p:spPr>
        <p:txBody>
          <a:bodyPr anchor="ctr">
            <a:normAutofit/>
          </a:bodyPr>
          <a:lstStyle/>
          <a:p>
            <a:pPr algn="r"/>
            <a:r>
              <a:rPr lang="en-SG">
                <a:solidFill>
                  <a:srgbClr val="FFFFFF"/>
                </a:solidFill>
              </a:rPr>
              <a:t>What does term reactive mean?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AFBB-2AB4-49E3-9CE2-C7AB9A03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225" y="1483341"/>
            <a:ext cx="3682853" cy="3472651"/>
          </a:xfrm>
        </p:spPr>
        <p:txBody>
          <a:bodyPr anchor="ctr">
            <a:normAutofit/>
          </a:bodyPr>
          <a:lstStyle/>
          <a:p>
            <a:pPr algn="l"/>
            <a:r>
              <a:rPr lang="en-SG" sz="1800"/>
              <a:t>The term, “reactive,” refers to programming models that are built around reacting to change — network components reacting to I/O events, UI controllers reacting to mouse events, and others. In that sense, non-blocking is reactive, because, instead of being blocked, we are now in the mode of reacting to notifications as operations complete or data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38351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B32D7-8386-48E7-96BC-2C6C7EE4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Spring WebFlux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88D5C-ADF0-4937-B5BC-891C0BA9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5482" b="2"/>
          <a:stretch/>
        </p:blipFill>
        <p:spPr>
          <a:xfrm>
            <a:off x="1453105" y="1120046"/>
            <a:ext cx="522006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4FD03-8E8F-4304-8869-E8B2C55F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Spring WebFlux Key Features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14A7C4B-6AF8-488C-AE79-3F7AD264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SG" sz="2000">
                <a:solidFill>
                  <a:srgbClr val="000000"/>
                </a:solidFill>
              </a:rPr>
              <a:t>Spring WebFlux is supported on Tomcat, Jetty, Servlet 3.1+ containers, as well as on non-Servlet runtimes such as Netty and Undertow. All servers are adapted to a low-level, </a:t>
            </a:r>
            <a:r>
              <a:rPr lang="en-SG" sz="2000">
                <a:solidFill>
                  <a:srgbClr val="000000"/>
                </a:solidFill>
                <a:hlinkClick r:id="rId3"/>
              </a:rPr>
              <a:t>common API</a:t>
            </a:r>
            <a:r>
              <a:rPr lang="en-SG" sz="2000">
                <a:solidFill>
                  <a:srgbClr val="000000"/>
                </a:solidFill>
              </a:rPr>
              <a:t> so that higher-level </a:t>
            </a:r>
            <a:r>
              <a:rPr lang="en-SG" sz="2000">
                <a:solidFill>
                  <a:srgbClr val="000000"/>
                </a:solidFill>
                <a:hlinkClick r:id="rId4"/>
              </a:rPr>
              <a:t>programming models</a:t>
            </a:r>
            <a:r>
              <a:rPr lang="en-SG" sz="2000">
                <a:solidFill>
                  <a:srgbClr val="000000"/>
                </a:solidFill>
              </a:rPr>
              <a:t> can be supported across servers.</a:t>
            </a:r>
          </a:p>
          <a:p>
            <a:r>
              <a:rPr lang="en-SG" sz="2000">
                <a:solidFill>
                  <a:srgbClr val="000000"/>
                </a:solidFill>
              </a:rPr>
              <a:t>Reactive and non-blocking generally do not make applications run faster there for the main focus </a:t>
            </a:r>
            <a:r>
              <a:rPr lang="en-SG" sz="2000" b="1">
                <a:solidFill>
                  <a:srgbClr val="000000"/>
                </a:solidFill>
              </a:rPr>
              <a:t>to handle many requests with small number of resources(Threads and Memory)</a:t>
            </a:r>
          </a:p>
          <a:p>
            <a:r>
              <a:rPr lang="en-SG" sz="2000">
                <a:solidFill>
                  <a:srgbClr val="000000"/>
                </a:solidFill>
              </a:rPr>
              <a:t>In Spring WebFlux (and non-blocking servers in general), it is assumed that applications do not block, and, therefore, non-blocking servers use a small, fixed-size thread pool (event loop workers) to handle requests.</a:t>
            </a:r>
          </a:p>
        </p:txBody>
      </p:sp>
    </p:spTree>
    <p:extLst>
      <p:ext uri="{BB962C8B-B14F-4D97-AF65-F5344CB8AC3E}">
        <p14:creationId xmlns:p14="http://schemas.microsoft.com/office/powerpoint/2010/main" val="25499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7FA48-006F-4680-87AA-1E7740F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Two Main APIS in Spring WebFlux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6B71-D1D1-4F9C-9617-9A272E84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SG" sz="2400"/>
              <a:t>Flux is the reactive time publisher that can emits zero or more elements.</a:t>
            </a:r>
          </a:p>
          <a:p>
            <a:pPr marL="0" indent="0">
              <a:buNone/>
            </a:pPr>
            <a:r>
              <a:rPr lang="en-SG" sz="240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1BBEA80-0FA5-4E1B-9E00-641BECE2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771" y="3334768"/>
            <a:ext cx="6280525" cy="28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97FA48-006F-4680-87AA-1E7740F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rgbClr val="FFFFFF"/>
                </a:solidFill>
              </a:rPr>
              <a:t>Two Main APIS in Spring WebFlux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6B71-D1D1-4F9C-9617-9A272E84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SG" sz="2400" dirty="0"/>
              <a:t>Mono is the reactive time publisher that can emits zero or one elements.</a:t>
            </a:r>
          </a:p>
          <a:p>
            <a:pPr marL="0" indent="0">
              <a:buNone/>
            </a:pPr>
            <a:r>
              <a:rPr lang="en-SG" sz="2400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10977D-BB28-4760-A0E3-4F792413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013" y="3179519"/>
            <a:ext cx="6895719" cy="3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4FD03-8E8F-4304-8869-E8B2C55F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SG" dirty="0" err="1">
                <a:solidFill>
                  <a:srgbClr val="FFFFFF"/>
                </a:solidFill>
              </a:rPr>
              <a:t>Rsocket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14A7C4B-6AF8-488C-AE79-3F7AD2647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SG" sz="1600" dirty="0" err="1"/>
              <a:t>RSocket</a:t>
            </a:r>
            <a:r>
              <a:rPr lang="en-SG" sz="1600" dirty="0"/>
              <a:t> is the future of communication in microservice and cloud-native architectures and it is an application layer protocol initially developed by Netflix and adopted by </a:t>
            </a:r>
            <a:r>
              <a:rPr lang="en-SG" sz="1600" dirty="0" err="1"/>
              <a:t>facebook</a:t>
            </a:r>
            <a:r>
              <a:rPr lang="en-SG" sz="1600" dirty="0"/>
              <a:t> </a:t>
            </a:r>
            <a:r>
              <a:rPr lang="en-SG" sz="2000" dirty="0">
                <a:solidFill>
                  <a:srgbClr val="000000"/>
                </a:solidFill>
              </a:rPr>
              <a:t>.</a:t>
            </a:r>
          </a:p>
          <a:p>
            <a:r>
              <a:rPr lang="en-SG" sz="2000" dirty="0">
                <a:solidFill>
                  <a:srgbClr val="000000"/>
                </a:solidFill>
              </a:rPr>
              <a:t>There are four </a:t>
            </a:r>
            <a:r>
              <a:rPr lang="en-SG" sz="2000" dirty="0" err="1">
                <a:solidFill>
                  <a:srgbClr val="000000"/>
                </a:solidFill>
              </a:rPr>
              <a:t>symantics</a:t>
            </a:r>
            <a:r>
              <a:rPr lang="en-SG" sz="2000" dirty="0">
                <a:solidFill>
                  <a:srgbClr val="000000"/>
                </a:solidFill>
              </a:rPr>
              <a:t> in </a:t>
            </a:r>
            <a:r>
              <a:rPr lang="en-SG" sz="2000" dirty="0" err="1">
                <a:solidFill>
                  <a:srgbClr val="000000"/>
                </a:solidFill>
              </a:rPr>
              <a:t>Rsocket</a:t>
            </a:r>
            <a:r>
              <a:rPr lang="en-SG" sz="2000" dirty="0">
                <a:solidFill>
                  <a:srgbClr val="000000"/>
                </a:solidFill>
              </a:rPr>
              <a:t> protocol named as,</a:t>
            </a:r>
          </a:p>
          <a:p>
            <a:r>
              <a:rPr lang="en-SG" sz="2000" dirty="0" err="1">
                <a:solidFill>
                  <a:srgbClr val="000000"/>
                </a:solidFill>
              </a:rPr>
              <a:t>RequestResponse</a:t>
            </a:r>
            <a:endParaRPr lang="en-SG" sz="2000" dirty="0">
              <a:solidFill>
                <a:srgbClr val="000000"/>
              </a:solidFill>
            </a:endParaRPr>
          </a:p>
          <a:p>
            <a:r>
              <a:rPr lang="en-SG" sz="2000" dirty="0" err="1">
                <a:solidFill>
                  <a:srgbClr val="000000"/>
                </a:solidFill>
              </a:rPr>
              <a:t>RequestStream</a:t>
            </a:r>
            <a:endParaRPr lang="en-SG" sz="2000" dirty="0">
              <a:solidFill>
                <a:srgbClr val="000000"/>
              </a:solidFill>
            </a:endParaRPr>
          </a:p>
          <a:p>
            <a:r>
              <a:rPr lang="en-SG" sz="2000" dirty="0" err="1">
                <a:solidFill>
                  <a:srgbClr val="000000"/>
                </a:solidFill>
              </a:rPr>
              <a:t>FireAndForget</a:t>
            </a:r>
            <a:endParaRPr lang="en-SG" sz="2000" dirty="0">
              <a:solidFill>
                <a:srgbClr val="000000"/>
              </a:solidFill>
            </a:endParaRPr>
          </a:p>
          <a:p>
            <a:r>
              <a:rPr lang="en-SG" sz="2000" dirty="0" err="1">
                <a:solidFill>
                  <a:srgbClr val="000000"/>
                </a:solidFill>
              </a:rPr>
              <a:t>RequestChannel</a:t>
            </a:r>
            <a:endParaRPr lang="en-SG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90846-E33D-4EA7-9965-AEA65B46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CCB8-3BE8-40CB-888A-3C5F7826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SG" sz="2400">
                <a:solidFill>
                  <a:srgbClr val="000000"/>
                </a:solidFill>
                <a:hlinkClick r:id="rId3"/>
              </a:rPr>
              <a:t>https://docs.spring.io/spring/docs/current/spring-framework-reference/web-reactive.html</a:t>
            </a:r>
            <a:endParaRPr lang="en-SG" sz="2400">
              <a:solidFill>
                <a:srgbClr val="000000"/>
              </a:solidFill>
            </a:endParaRPr>
          </a:p>
          <a:p>
            <a:r>
              <a:rPr lang="en-SG" sz="2400">
                <a:solidFill>
                  <a:srgbClr val="000000"/>
                </a:solidFill>
                <a:hlinkClick r:id="rId4"/>
              </a:rPr>
              <a:t>https://projectreactor.io/docs/core/release/api/reactor/core/publisher/Flux.html</a:t>
            </a:r>
            <a:endParaRPr lang="en-SG" sz="2400">
              <a:solidFill>
                <a:srgbClr val="000000"/>
              </a:solidFill>
            </a:endParaRPr>
          </a:p>
          <a:p>
            <a:r>
              <a:rPr lang="en-SG" sz="2400">
                <a:solidFill>
                  <a:srgbClr val="000000"/>
                </a:solidFill>
                <a:hlinkClick r:id="rId5"/>
              </a:rPr>
              <a:t>https://projectreactor.io/docs/core/release/api/reactor/core/publisher/Mono.html</a:t>
            </a:r>
            <a:endParaRPr lang="en-SG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0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reactive programming in Spring</vt:lpstr>
      <vt:lpstr>PowerPoint Presentation</vt:lpstr>
      <vt:lpstr>What does term reactive mean?</vt:lpstr>
      <vt:lpstr>Spring WebFlux</vt:lpstr>
      <vt:lpstr>Spring WebFlux Key Features</vt:lpstr>
      <vt:lpstr>Two Main APIS in Spring WebFlux</vt:lpstr>
      <vt:lpstr>Two Main APIS in Spring WebFlux</vt:lpstr>
      <vt:lpstr>Rsocket</vt:lpstr>
      <vt:lpstr>Useful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reactive programming in Spring</dc:title>
  <dc:creator>Agampodi SASITHA NIRANJANA</dc:creator>
  <cp:lastModifiedBy>Agampodi SASITHA NIRANJANA</cp:lastModifiedBy>
  <cp:revision>2</cp:revision>
  <dcterms:created xsi:type="dcterms:W3CDTF">2020-03-13T07:26:06Z</dcterms:created>
  <dcterms:modified xsi:type="dcterms:W3CDTF">2020-03-13T07:27:15Z</dcterms:modified>
</cp:coreProperties>
</file>