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4"/>
  </p:notesMasterIdLst>
  <p:sldIdLst>
    <p:sldId id="256" r:id="rId2"/>
    <p:sldId id="263" r:id="rId3"/>
    <p:sldId id="266" r:id="rId4"/>
    <p:sldId id="265" r:id="rId5"/>
    <p:sldId id="257" r:id="rId6"/>
    <p:sldId id="275" r:id="rId7"/>
    <p:sldId id="277" r:id="rId8"/>
    <p:sldId id="264" r:id="rId9"/>
    <p:sldId id="259" r:id="rId10"/>
    <p:sldId id="281" r:id="rId11"/>
    <p:sldId id="276" r:id="rId12"/>
    <p:sldId id="278" r:id="rId13"/>
    <p:sldId id="279" r:id="rId14"/>
    <p:sldId id="280" r:id="rId15"/>
    <p:sldId id="273" r:id="rId16"/>
    <p:sldId id="274" r:id="rId17"/>
    <p:sldId id="270" r:id="rId18"/>
    <p:sldId id="282" r:id="rId19"/>
    <p:sldId id="260" r:id="rId20"/>
    <p:sldId id="261" r:id="rId21"/>
    <p:sldId id="269"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69626" autoAdjust="0"/>
  </p:normalViewPr>
  <p:slideViewPr>
    <p:cSldViewPr snapToGrid="0">
      <p:cViewPr>
        <p:scale>
          <a:sx n="50" d="100"/>
          <a:sy n="50" d="100"/>
        </p:scale>
        <p:origin x="1434" y="13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Overall Project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represented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a:t>
            </a:r>
            <a:r>
              <a:rPr lang="en-US" b="0" u="none" baseline="0" dirty="0" err="1"/>
              <a:t>vailidated</a:t>
            </a:r>
            <a:r>
              <a:rPr lang="en-US" b="0" u="none" baseline="0" dirty="0"/>
              <a:t>.</a:t>
            </a:r>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 change to their general availability and were not available on a specific say, they has to report it to this calendar.</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a:t>
            </a:r>
            <a:r>
              <a:rPr lang="en-US" baseline="0" dirty="0"/>
              <a:t>ill require one administrator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Non-source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Files that are non-source code can be uploaded directly to the master branch without review. Files that are still in progress will have an _ in the title.  Those without a “_” will be assumed to be 100%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As far as the non-source code part, that method has been working and we did notify each other on slack whenever there was a new file uploaded. There were problems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Documentation and Formatting Method of SPMP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Reviewing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Assigning tasks without checking 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all our communication tools( slack, </a:t>
            </a:r>
            <a:r>
              <a:rPr lang="en-US" b="0" u="none" baseline="0" dirty="0" err="1"/>
              <a:t>wrike</a:t>
            </a:r>
            <a:r>
              <a:rPr lang="en-US" b="0" u="none" baseline="0" dirty="0"/>
              <a:t>, </a:t>
            </a:r>
            <a:r>
              <a:rPr lang="en-US" b="0" u="none" baseline="0" dirty="0" err="1"/>
              <a:t>github</a:t>
            </a:r>
            <a:r>
              <a:rPr lang="en-US" b="0" u="none" baseline="0" dirty="0"/>
              <a:t>) and allowed them read and write access to all. We did not add them to the general availability or exception calendar. But we asked them if they would be able to join us for our weekly Sunday meetings and they said that for the most part yes. During out first meeting we already had drafts of the SPMP ready and we asked them to take a look at them through GitHub. They were a bit slow with the reviews and they did not give much detailed feedback. At the end of Part1 we realized that the c</a:t>
            </a:r>
            <a:r>
              <a:rPr lang="en-US" dirty="0"/>
              <a:t>ommunication process may</a:t>
            </a:r>
            <a:r>
              <a:rPr lang="en-US" baseline="0" dirty="0"/>
              <a:t> have not been w</a:t>
            </a:r>
            <a:r>
              <a:rPr lang="en-US" dirty="0"/>
              <a:t>ell defined.</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 company:</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Frequently</a:t>
            </a:r>
            <a:r>
              <a:rPr lang="en-US" b="1" u="sng" baseline="0" dirty="0"/>
              <a:t> out of stock or over stock: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program will use a command window as its input/output source due to our skill set limitations as well. </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29217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are the tools we will</a:t>
            </a:r>
            <a:r>
              <a:rPr lang="en-US" baseline="0" dirty="0"/>
              <a:t> be using throughout the entirety of the project we felt as though we need to justify them:</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baseline="0" dirty="0">
                <a:solidFill>
                  <a:schemeClr val="tx1"/>
                </a:solidFill>
                <a:effectLst/>
                <a:latin typeface="+mn-lt"/>
                <a:ea typeface="+mn-ea"/>
                <a:cs typeface="+mn-cs"/>
              </a:rPr>
              <a:t>Actual Part 1 project Estimates:</a:t>
            </a:r>
            <a:br>
              <a:rPr lang="en-US" sz="1200" b="1" u="sng" kern="1200" baseline="0" dirty="0">
                <a:solidFill>
                  <a:schemeClr val="tx1"/>
                </a:solidFill>
                <a:effectLst/>
                <a:latin typeface="+mn-lt"/>
                <a:ea typeface="+mn-ea"/>
                <a:cs typeface="+mn-cs"/>
              </a:rPr>
            </a:br>
            <a:r>
              <a:rPr lang="en-US" sz="1200" b="1" u="sng" kern="1200" baseline="0" dirty="0">
                <a:solidFill>
                  <a:schemeClr val="tx1"/>
                </a:solidFill>
                <a:effectLst/>
                <a:latin typeface="+mn-lt"/>
                <a:ea typeface="+mn-ea"/>
                <a:cs typeface="+mn-cs"/>
              </a:rPr>
              <a:t>Lines of code:</a:t>
            </a:r>
            <a:endParaRPr lang="en-US" sz="1200" b="0" u="none" kern="1200" baseline="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Function Estimate:</a:t>
            </a:r>
            <a:endParaRPr lang="en-US" sz="1200" b="0" u="none" kern="1200" dirty="0">
              <a:solidFill>
                <a:schemeClr val="tx1"/>
              </a:solidFill>
              <a:effectLst/>
              <a:latin typeface="+mn-lt"/>
              <a:ea typeface="+mn-ea"/>
              <a:cs typeface="+mn-cs"/>
            </a:endParaRPr>
          </a:p>
          <a:p>
            <a:r>
              <a:rPr lang="en-US" sz="1200" b="1" u="sng" kern="1200" baseline="0" dirty="0">
                <a:solidFill>
                  <a:schemeClr val="tx1"/>
                </a:solidFill>
                <a:effectLst/>
                <a:latin typeface="+mn-lt"/>
                <a:ea typeface="+mn-ea"/>
                <a:cs typeface="+mn-cs"/>
              </a:rPr>
              <a:t>Task Estimate:</a:t>
            </a:r>
          </a:p>
          <a:p>
            <a:endParaRPr lang="en-US" sz="1200" b="1" u="sng" kern="1200" baseline="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Estimation Selection Rationale</a:t>
            </a:r>
          </a:p>
          <a:p>
            <a:r>
              <a:rPr lang="en-US" sz="1200" b="0" i="0" kern="1200" dirty="0">
                <a:solidFill>
                  <a:schemeClr val="tx1"/>
                </a:solidFill>
                <a:effectLst/>
                <a:latin typeface="+mn-lt"/>
                <a:ea typeface="+mn-ea"/>
                <a:cs typeface="+mn-cs"/>
              </a:rPr>
              <a:t>We determined that we had spent 116 hours thus far within the time that we began working together up until today's date (2/6/2017 – 2/24/2017).  We then determined the number of days left until the final project is due – 4 days left in February, 31 days in March, due on the 28th of April = 63 days.  We then divided the total number of days left by the number of days we had been working on the project:  63 / 18, to arrive at 3.5.  We then multiplied this number by 117, to arrive at 409.5 hours.  We added 116 to this number (the amount of time spent so far) and arrived at 525.5 hours.  The closest to this number was the Task Estimate, which is still off by 126.5 hours.  Therefore, we rejected the other Estimates and went with 525.5 person-hours.</a:t>
            </a:r>
          </a:p>
          <a:p>
            <a:br>
              <a:rPr lang="en-US" dirty="0"/>
            </a:br>
            <a:endParaRPr lang="en-US" sz="1200" b="1" u="sng"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1" u="sng"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2.0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2.5 Project Resources:</a:t>
            </a:r>
            <a:r>
              <a:rPr lang="en-US" b="0" u="none" baseline="0" dirty="0"/>
              <a:t> Because we started having team meetings as earlier as possible we were able to have tools established before the SPMP was assigned.</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a:t>
            </a:r>
          </a:p>
          <a:p>
            <a:endParaRPr lang="en-US" b="0" u="none" baseline="0" dirty="0"/>
          </a:p>
          <a:p>
            <a:r>
              <a:rPr lang="en-US" b="1" u="sng" baseline="0" dirty="0"/>
              <a:t>5.O Staff Organization: </a:t>
            </a:r>
            <a:r>
              <a:rPr lang="en-US" b="0" u="none" baseline="0" dirty="0"/>
              <a:t>Establishing communication tools early on. Establishing team member and Project Manager expectations. Establishing meetings times.</a:t>
            </a:r>
            <a:endParaRPr lang="en-US" b="1" u="sng"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3402795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3/3/2017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2"/>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117 Hours</a:t>
            </a:r>
          </a:p>
          <a:p>
            <a:pPr lvl="1"/>
            <a:r>
              <a:rPr lang="en-US" dirty="0"/>
              <a:t>Function Estimate: 936 Hours</a:t>
            </a:r>
          </a:p>
          <a:p>
            <a:pPr lvl="1"/>
            <a:r>
              <a:rPr lang="en-US" dirty="0"/>
              <a:t>Task Estimate: 399 Hours</a:t>
            </a:r>
          </a:p>
          <a:p>
            <a:pPr lvl="1"/>
            <a:r>
              <a:rPr lang="en-US" dirty="0"/>
              <a:t>Person-Hours spent so far: 116 Hours</a:t>
            </a:r>
          </a:p>
          <a:p>
            <a:pPr marL="45720" indent="0">
              <a:buNone/>
            </a:pPr>
            <a:r>
              <a:rPr lang="en-US" dirty="0"/>
              <a:t>Estimation Selection: 525.5 Person-Hours </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38117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537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pPr lvl="1"/>
            <a:r>
              <a:rPr lang="en-US" dirty="0"/>
              <a:t>Inclusions and exclusions</a:t>
            </a:r>
          </a:p>
          <a:p>
            <a:r>
              <a:rPr lang="en-US" dirty="0"/>
              <a:t>1.4 Performance/Behavior Constraints</a:t>
            </a:r>
          </a:p>
          <a:p>
            <a:r>
              <a:rPr lang="en-US" dirty="0"/>
              <a:t>1.5 Management and Technical Constraints </a:t>
            </a:r>
          </a:p>
          <a:p>
            <a:r>
              <a:rPr lang="en-US" dirty="0"/>
              <a:t>2.1 Historical Data for Estimates</a:t>
            </a:r>
          </a:p>
          <a:p>
            <a:r>
              <a:rPr lang="en-US" dirty="0"/>
              <a:t>2.5 Project Resources </a:t>
            </a:r>
          </a:p>
          <a:p>
            <a:r>
              <a:rPr lang="en-US" dirty="0"/>
              <a:t>4.1 Project task set</a:t>
            </a:r>
          </a:p>
          <a:p>
            <a:r>
              <a:rPr lang="en-US" dirty="0"/>
              <a:t>5.0 Staff organization</a:t>
            </a:r>
          </a:p>
        </p:txBody>
      </p:sp>
    </p:spTree>
    <p:extLst>
      <p:ext uri="{BB962C8B-B14F-4D97-AF65-F5344CB8AC3E}">
        <p14:creationId xmlns:p14="http://schemas.microsoft.com/office/powerpoint/2010/main" val="25287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Document merging and formatting </a:t>
            </a:r>
          </a:p>
          <a:p>
            <a:r>
              <a:rPr lang="en-US" dirty="0"/>
              <a:t>1.3 Functional Decomposition</a:t>
            </a:r>
          </a:p>
          <a:p>
            <a:r>
              <a:rPr lang="en-US" dirty="0"/>
              <a:t>2.3 Estimation Techniques Applied and Results</a:t>
            </a:r>
          </a:p>
          <a:p>
            <a:r>
              <a:rPr lang="en-US" dirty="0"/>
              <a:t>2.4 Reconciled Estimate</a:t>
            </a:r>
          </a:p>
          <a:p>
            <a:r>
              <a:rPr lang="en-US" dirty="0"/>
              <a:t>4.2 Task network diagram: time consuming.</a:t>
            </a:r>
          </a:p>
          <a:p>
            <a:r>
              <a:rPr lang="en-US" dirty="0"/>
              <a:t>Risk management</a:t>
            </a:r>
          </a:p>
          <a:p>
            <a:r>
              <a:rPr lang="en-US" dirty="0"/>
              <a:t>SQA</a:t>
            </a:r>
          </a:p>
        </p:txBody>
      </p:sp>
    </p:spTree>
    <p:extLst>
      <p:ext uri="{BB962C8B-B14F-4D97-AF65-F5344CB8AC3E}">
        <p14:creationId xmlns:p14="http://schemas.microsoft.com/office/powerpoint/2010/main" val="327879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lnSpcReduction="10000"/>
          </a:bodyPr>
          <a:lstStyle/>
          <a:p>
            <a:pPr marL="0" indent="0">
              <a:buNone/>
            </a:pPr>
            <a:r>
              <a:rPr lang="en-US" dirty="0"/>
              <a:t>Checking Slack once a day:</a:t>
            </a:r>
          </a:p>
          <a:p>
            <a:pPr lvl="1"/>
            <a:r>
              <a:rPr lang="en-US" dirty="0"/>
              <a:t>Requiring Team members to check Slack at least once per day to stay up to date with project discussions.</a:t>
            </a:r>
          </a:p>
          <a:p>
            <a:pPr marL="0" indent="0">
              <a:buNone/>
            </a:pPr>
            <a:r>
              <a:rPr lang="en-US" dirty="0"/>
              <a:t>Establish meeting dates: Recurring in-person meetings on Sundays</a:t>
            </a:r>
          </a:p>
          <a:p>
            <a:pPr lvl="1"/>
            <a:r>
              <a:rPr lang="en-US" dirty="0"/>
              <a:t>Slack channel “</a:t>
            </a:r>
            <a:r>
              <a:rPr lang="en-US" dirty="0" err="1"/>
              <a:t>meeting_minutes</a:t>
            </a:r>
            <a:r>
              <a:rPr lang="en-US" dirty="0"/>
              <a:t>” contained an overview of the discussions from in-person meetings.</a:t>
            </a:r>
          </a:p>
          <a:p>
            <a:pPr marL="0" indent="0">
              <a:buNone/>
            </a:pPr>
            <a:r>
              <a:rPr lang="en-US" dirty="0"/>
              <a:t>General Availability Doc:</a:t>
            </a:r>
          </a:p>
          <a:p>
            <a:pPr lvl="1"/>
            <a:r>
              <a:rPr lang="en-US" dirty="0"/>
              <a:t>Requiring team members to fill in their general availability during the week.</a:t>
            </a:r>
          </a:p>
          <a:p>
            <a:pPr marL="0" indent="0">
              <a:buNone/>
            </a:pPr>
            <a:r>
              <a:rPr lang="en-US" dirty="0"/>
              <a:t>Exceptions Calendar:</a:t>
            </a:r>
          </a:p>
          <a:p>
            <a:pPr lvl="1"/>
            <a:r>
              <a:rPr lang="en-US" dirty="0"/>
              <a:t>If team member had a change to their general availability and were not available on a specific say, they has to report it to this calendar.</a:t>
            </a:r>
          </a:p>
          <a:p>
            <a:pPr marL="0" indent="0">
              <a:buNone/>
            </a:pPr>
            <a:endParaRPr lang="en-US" dirty="0"/>
          </a:p>
        </p:txBody>
      </p:sp>
    </p:spTree>
    <p:extLst>
      <p:ext uri="{BB962C8B-B14F-4D97-AF65-F5344CB8AC3E}">
        <p14:creationId xmlns:p14="http://schemas.microsoft.com/office/powerpoint/2010/main" val="16930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pPr marL="45720" indent="0">
              <a:buNone/>
            </a:pPr>
            <a:r>
              <a:rPr lang="en-US" b="1" u="sng" dirty="0"/>
              <a:t>Slack: </a:t>
            </a:r>
          </a:p>
          <a:p>
            <a:pPr lvl="1"/>
            <a:r>
              <a:rPr lang="en-US" dirty="0"/>
              <a:t>Notify team members of changes to the repository through Slack. </a:t>
            </a:r>
          </a:p>
          <a:p>
            <a:pPr lvl="1"/>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45720" indent="0">
              <a:buNone/>
            </a:pPr>
            <a:r>
              <a:rPr lang="en-US" b="1" u="sng" dirty="0"/>
              <a:t>GitHub:</a:t>
            </a:r>
          </a:p>
          <a:p>
            <a:r>
              <a:rPr lang="en-US" b="1" dirty="0"/>
              <a:t>Source code: </a:t>
            </a:r>
            <a:r>
              <a:rPr lang="en-US" dirty="0"/>
              <a:t>Will require one administrator review from either Cindy or Erik in order to commit to the master branch. </a:t>
            </a:r>
          </a:p>
          <a:p>
            <a:r>
              <a:rPr lang="en-US" b="1" dirty="0"/>
              <a:t>Non-source code(documents): </a:t>
            </a:r>
            <a:r>
              <a:rPr lang="en-US" dirty="0"/>
              <a:t>Non-source code files will be located on the master branch and will not require review from administrator during part 1 of the SPMP.</a:t>
            </a:r>
            <a:endParaRPr lang="en-US" b="1" dirty="0"/>
          </a:p>
        </p:txBody>
      </p:sp>
    </p:spTree>
    <p:extLst>
      <p:ext uri="{BB962C8B-B14F-4D97-AF65-F5344CB8AC3E}">
        <p14:creationId xmlns:p14="http://schemas.microsoft.com/office/powerpoint/2010/main" val="83022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(excluding Project Managers)</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a:t>
            </a:r>
            <a:r>
              <a:rPr lang="en-US" sz="3800" dirty="0" err="1"/>
              <a:t>Javascript</a:t>
            </a:r>
            <a:r>
              <a:rPr lang="en-US" sz="3800" dirty="0"/>
              <a: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 </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Documentation and Formatting Method of SPMP</a:t>
            </a:r>
          </a:p>
          <a:p>
            <a:r>
              <a:rPr lang="en-US" dirty="0"/>
              <a:t>Reviewing method</a:t>
            </a:r>
          </a:p>
          <a:p>
            <a:r>
              <a:rPr lang="en-US" dirty="0"/>
              <a:t>Assigning tasks without checking dependences </a:t>
            </a:r>
          </a:p>
          <a:p>
            <a:r>
              <a:rPr lang="en-US" dirty="0"/>
              <a:t>Communication with Project Managers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Documentation method – Style template </a:t>
            </a:r>
          </a:p>
          <a:p>
            <a:r>
              <a:rPr lang="en-US" dirty="0"/>
              <a:t>Communication with Project Managers</a:t>
            </a:r>
          </a:p>
        </p:txBody>
      </p:sp>
    </p:spTree>
    <p:extLst>
      <p:ext uri="{BB962C8B-B14F-4D97-AF65-F5344CB8AC3E}">
        <p14:creationId xmlns:p14="http://schemas.microsoft.com/office/powerpoint/2010/main" val="2241271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differently in Part 1</a:t>
            </a:r>
            <a:br>
              <a:rPr lang="en-US" dirty="0"/>
            </a:b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44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sz="2000" dirty="0"/>
              <a:t>Strengths: </a:t>
            </a:r>
          </a:p>
          <a:p>
            <a:pPr lvl="0">
              <a:buClr>
                <a:schemeClr val="tx1"/>
              </a:buClr>
            </a:pPr>
            <a:r>
              <a:rPr lang="en-US" dirty="0" err="1"/>
              <a:t>Wenhao</a:t>
            </a:r>
            <a:r>
              <a:rPr lang="en-US" dirty="0"/>
              <a:t> Zhang</a:t>
            </a:r>
          </a:p>
          <a:p>
            <a:pPr lvl="1"/>
            <a:r>
              <a:rPr lang="en-US" sz="2000" dirty="0"/>
              <a:t>Strengths:</a:t>
            </a:r>
          </a:p>
          <a:p>
            <a:pPr marL="0" indent="0">
              <a:buNone/>
            </a:pPr>
            <a:endParaRPr lang="en-US" dirty="0"/>
          </a:p>
        </p:txBody>
      </p:sp>
    </p:spTree>
    <p:extLst>
      <p:ext uri="{BB962C8B-B14F-4D97-AF65-F5344CB8AC3E}">
        <p14:creationId xmlns:p14="http://schemas.microsoft.com/office/powerpoint/2010/main" val="269636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Experience with flat-files</a:t>
            </a:r>
          </a:p>
          <a:p>
            <a:pPr lvl="1">
              <a:buClrTx/>
            </a:pPr>
            <a:r>
              <a:rPr lang="en-US" dirty="0"/>
              <a:t>Know C++ programming language</a:t>
            </a:r>
          </a:p>
          <a:p>
            <a:pPr lvl="1">
              <a:buClrTx/>
            </a:pPr>
            <a:r>
              <a:rPr lang="en-US" dirty="0"/>
              <a:t>Communicative</a:t>
            </a:r>
          </a:p>
          <a:p>
            <a:pPr lvl="1">
              <a:buClrTx/>
            </a:pPr>
            <a:r>
              <a:rPr lang="en-US" dirty="0"/>
              <a:t>Team dynamic: personalities do not clash</a:t>
            </a:r>
          </a:p>
          <a:p>
            <a:pPr lvl="1">
              <a:buClrTx/>
            </a:pPr>
            <a:r>
              <a:rPr lang="en-US" dirty="0"/>
              <a:t>Proactive</a:t>
            </a:r>
          </a:p>
          <a:p>
            <a:pPr lvl="1">
              <a:buClrTx/>
            </a:pPr>
            <a:r>
              <a:rPr lang="en-US" dirty="0"/>
              <a:t>Positive attitude</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3090152501"/>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r>
              <a:rPr lang="en-US" dirty="0"/>
              <a:t>A company-wide sale on a particular item</a:t>
            </a:r>
          </a:p>
          <a:p>
            <a:r>
              <a:rPr lang="en-US" dirty="0"/>
              <a:t>Frequently out of stock or over stock of an item, have system order more or less, respectively, than the default upon reorder.</a:t>
            </a:r>
          </a:p>
          <a:p>
            <a:r>
              <a:rPr lang="en-US" dirty="0"/>
              <a:t>Coupled items </a:t>
            </a:r>
          </a:p>
          <a:p>
            <a:r>
              <a:rPr lang="en-US" dirty="0"/>
              <a:t>Customer eligibility for refilled on other prescriptions based off refill date.</a:t>
            </a:r>
          </a:p>
          <a:p>
            <a:r>
              <a:rPr lang="en-US" dirty="0"/>
              <a:t>Customer coupons that provide a discount</a:t>
            </a:r>
          </a:p>
        </p:txBody>
      </p:sp>
    </p:spTree>
    <p:extLst>
      <p:ext uri="{BB962C8B-B14F-4D97-AF65-F5344CB8AC3E}">
        <p14:creationId xmlns:p14="http://schemas.microsoft.com/office/powerpoint/2010/main" val="151526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Complier: Visual Studio </a:t>
            </a:r>
          </a:p>
          <a:p>
            <a:r>
              <a:rPr lang="en-US" dirty="0"/>
              <a:t>The program will use command line interface</a:t>
            </a:r>
          </a:p>
        </p:txBody>
      </p:sp>
    </p:spTree>
    <p:extLst>
      <p:ext uri="{BB962C8B-B14F-4D97-AF65-F5344CB8AC3E}">
        <p14:creationId xmlns:p14="http://schemas.microsoft.com/office/powerpoint/2010/main" val="326345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 Main method of communication between team members.</a:t>
            </a:r>
          </a:p>
          <a:p>
            <a:pPr lvl="1"/>
            <a:r>
              <a:rPr lang="en-US" dirty="0"/>
              <a:t>Google Docs and Google Calendar</a:t>
            </a:r>
          </a:p>
          <a:p>
            <a:pPr marL="0" indent="0">
              <a:buNone/>
            </a:pPr>
            <a:r>
              <a:rPr lang="en-US" dirty="0"/>
              <a:t>Organization tools:</a:t>
            </a:r>
          </a:p>
          <a:p>
            <a:pPr lvl="1"/>
            <a:r>
              <a:rPr lang="en-US" dirty="0"/>
              <a:t>Wrike Project Management: Used to assign tasks to both team members and Project Managers.</a:t>
            </a:r>
          </a:p>
          <a:p>
            <a:pPr lvl="1"/>
            <a:r>
              <a:rPr lang="en-US" dirty="0"/>
              <a:t>Microsoft project: Used to create the network diagram and timeline chart.</a:t>
            </a:r>
          </a:p>
          <a:p>
            <a:pPr lvl="1"/>
            <a:r>
              <a:rPr lang="en-US" dirty="0"/>
              <a:t>GitHub: Used for versioning of documents.</a:t>
            </a:r>
          </a:p>
          <a:p>
            <a:pPr marL="0" indent="0">
              <a:buNone/>
            </a:pPr>
            <a:r>
              <a:rPr lang="en-US" dirty="0"/>
              <a:t>Time Tracking tool:</a:t>
            </a:r>
          </a:p>
          <a:p>
            <a:pPr lvl="1"/>
            <a:r>
              <a:rPr lang="en-US" dirty="0"/>
              <a:t>Toggl: Used to keep track of time on tasks and meetings.</a:t>
            </a:r>
          </a:p>
        </p:txBody>
      </p:sp>
    </p:spTree>
    <p:extLst>
      <p:ext uri="{BB962C8B-B14F-4D97-AF65-F5344CB8AC3E}">
        <p14:creationId xmlns:p14="http://schemas.microsoft.com/office/powerpoint/2010/main" val="10862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Justification of Tools</a:t>
            </a:r>
          </a:p>
        </p:txBody>
      </p:sp>
      <p:sp>
        <p:nvSpPr>
          <p:cNvPr id="3" name="Content Placeholder 2"/>
          <p:cNvSpPr>
            <a:spLocks noGrp="1"/>
          </p:cNvSpPr>
          <p:nvPr>
            <p:ph idx="1"/>
          </p:nvPr>
        </p:nvSpPr>
        <p:spPr/>
        <p:txBody>
          <a:bodyPr>
            <a:normAutofit/>
          </a:bodyPr>
          <a:lstStyle/>
          <a:p>
            <a:r>
              <a:rPr lang="en-US" dirty="0"/>
              <a:t>Slack:  Free, previous experience, intuitive, better organization than a group text, log all conversation, mobile app </a:t>
            </a:r>
          </a:p>
          <a:p>
            <a:r>
              <a:rPr lang="en-US" dirty="0"/>
              <a:t>Wrike: Free, previous experience, easy to assign tasks, keeps you notified, mobile app</a:t>
            </a:r>
          </a:p>
          <a:p>
            <a:r>
              <a:rPr lang="en-US" dirty="0"/>
              <a:t>Toggl: Free, previous experience, mobile app, reports(team functionality depends on this), time collection for team.</a:t>
            </a:r>
          </a:p>
          <a:p>
            <a:r>
              <a:rPr lang="en-US" dirty="0"/>
              <a:t>GitHub: Free, ubiquitous, mature, retention of historical versions of artifacts.</a:t>
            </a:r>
          </a:p>
          <a:p>
            <a:r>
              <a:rPr lang="en-US" dirty="0"/>
              <a:t>Microsoft Project: Most accessible way to build task network diagram.</a:t>
            </a:r>
          </a:p>
        </p:txBody>
      </p:sp>
    </p:spTree>
    <p:extLst>
      <p:ext uri="{BB962C8B-B14F-4D97-AF65-F5344CB8AC3E}">
        <p14:creationId xmlns:p14="http://schemas.microsoft.com/office/powerpoint/2010/main" val="1833733067"/>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2871</TotalTime>
  <Words>2628</Words>
  <Application>Microsoft Office PowerPoint</Application>
  <PresentationFormat>Widescreen</PresentationFormat>
  <Paragraphs>337</Paragraphs>
  <Slides>22</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Basis</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Justification of Tools</vt:lpstr>
      <vt:lpstr>Estimates Part 1 Estimate</vt:lpstr>
      <vt:lpstr>Estimates  Overall Project initial </vt:lpstr>
      <vt:lpstr>Estimates  Actual Part 1 </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Do differently in Part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435</cp:revision>
  <dcterms:created xsi:type="dcterms:W3CDTF">2017-02-27T04:47:04Z</dcterms:created>
  <dcterms:modified xsi:type="dcterms:W3CDTF">2017-03-04T00:02:32Z</dcterms:modified>
</cp:coreProperties>
</file>