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3" r:id="rId3"/>
    <p:sldId id="266" r:id="rId4"/>
    <p:sldId id="265" r:id="rId5"/>
    <p:sldId id="257" r:id="rId6"/>
    <p:sldId id="262" r:id="rId7"/>
    <p:sldId id="260" r:id="rId8"/>
    <p:sldId id="261" r:id="rId9"/>
    <p:sldId id="259" r:id="rId10"/>
    <p:sldId id="269" r:id="rId11"/>
    <p:sldId id="268" r:id="rId12"/>
    <p:sldId id="264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66" d="100"/>
          <a:sy n="66" d="100"/>
        </p:scale>
        <p:origin x="-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8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2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16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3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8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7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0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5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2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2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7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TEAM FEYNMEN</a:t>
            </a:r>
          </a:p>
        </p:txBody>
      </p:sp>
    </p:spTree>
    <p:extLst>
      <p:ext uri="{BB962C8B-B14F-4D97-AF65-F5344CB8AC3E}">
        <p14:creationId xmlns:p14="http://schemas.microsoft.com/office/powerpoint/2010/main" val="81173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adjust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Project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going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 to Team: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Individual Skillsets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53248"/>
            <a:ext cx="8915400" cy="4748078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A53010"/>
              </a:buClr>
            </a:pPr>
            <a:r>
              <a:rPr lang="en-US" sz="3500" dirty="0"/>
              <a:t>Erik Johnson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Language of choice: C++ 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Other languages: VBScript, Bash, Windows Batch, </a:t>
            </a:r>
            <a:r>
              <a:rPr lang="en-US" sz="3500" dirty="0" err="1"/>
              <a:t>Javascript</a:t>
            </a:r>
            <a:r>
              <a:rPr lang="en-US" sz="3500" dirty="0"/>
              <a:t>, C#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Strengths: Project management experience, CS research experience, detail-oriented.</a:t>
            </a:r>
          </a:p>
          <a:p>
            <a:pPr lvl="0">
              <a:buClr>
                <a:srgbClr val="A53010"/>
              </a:buClr>
            </a:pPr>
            <a:r>
              <a:rPr lang="en-US" sz="3500" dirty="0" err="1"/>
              <a:t>Durwin</a:t>
            </a:r>
            <a:r>
              <a:rPr lang="en-US" sz="3500" dirty="0"/>
              <a:t> Johnson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Language of choice: C++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Other languages:  lesser degrees of c#, visual basic, and Java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Strengths:</a:t>
            </a:r>
          </a:p>
          <a:p>
            <a:pPr lvl="0">
              <a:buClr>
                <a:srgbClr val="A53010"/>
              </a:buClr>
            </a:pPr>
            <a:r>
              <a:rPr lang="en-US" sz="3500" dirty="0"/>
              <a:t>Alex Pope 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Language of choice: C++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Other languages: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Strengths: Organization </a:t>
            </a:r>
          </a:p>
          <a:p>
            <a:pPr lvl="0">
              <a:buClr>
                <a:srgbClr val="A53010"/>
              </a:buClr>
            </a:pPr>
            <a:r>
              <a:rPr lang="en-US" sz="3500" dirty="0"/>
              <a:t>Cindy Samano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Language of choice: C++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Other languages:</a:t>
            </a:r>
          </a:p>
          <a:p>
            <a:pPr lvl="1">
              <a:buClr>
                <a:srgbClr val="A53010"/>
              </a:buClr>
            </a:pPr>
            <a:r>
              <a:rPr lang="en-US" sz="3500" dirty="0"/>
              <a:t>Strengths: Communication, methodical, goal-oriented.</a:t>
            </a:r>
          </a:p>
          <a:p>
            <a:pPr marL="0" lvl="0" indent="0">
              <a:buClr>
                <a:srgbClr val="A53010"/>
              </a:buCl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8822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 to Team: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Individual Skillsets: Project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67726"/>
          </a:xfrm>
        </p:spPr>
        <p:txBody>
          <a:bodyPr>
            <a:normAutofit/>
          </a:bodyPr>
          <a:lstStyle/>
          <a:p>
            <a:pPr lvl="0">
              <a:buClr>
                <a:srgbClr val="A53010"/>
              </a:buClr>
            </a:pPr>
            <a:r>
              <a:rPr lang="en-US" dirty="0"/>
              <a:t>Reggie </a:t>
            </a:r>
            <a:r>
              <a:rPr lang="en-US" dirty="0" err="1"/>
              <a:t>Jirigesu</a:t>
            </a:r>
            <a:endParaRPr lang="en-US" dirty="0"/>
          </a:p>
          <a:p>
            <a:pPr lvl="1">
              <a:buClr>
                <a:srgbClr val="A53010"/>
              </a:buClr>
            </a:pPr>
            <a:r>
              <a:rPr lang="en-US" sz="2000" dirty="0"/>
              <a:t>Strengths: </a:t>
            </a:r>
          </a:p>
          <a:p>
            <a:pPr lvl="0">
              <a:buClr>
                <a:srgbClr val="A53010"/>
              </a:buClr>
            </a:pPr>
            <a:r>
              <a:rPr lang="en-US" dirty="0" err="1"/>
              <a:t>Wenhao</a:t>
            </a:r>
            <a:r>
              <a:rPr lang="en-US" dirty="0"/>
              <a:t> Zhang</a:t>
            </a:r>
          </a:p>
          <a:p>
            <a:pPr lvl="1">
              <a:buClr>
                <a:srgbClr val="A53010"/>
              </a:buClr>
            </a:pPr>
            <a:r>
              <a:rPr lang="en-US" sz="2000" dirty="0"/>
              <a:t>Strengths: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6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 to Team 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Team Skillsets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</a:t>
            </a:r>
          </a:p>
          <a:p>
            <a:r>
              <a:rPr lang="en-US" dirty="0"/>
              <a:t>Weaknesses:</a:t>
            </a:r>
          </a:p>
        </p:txBody>
      </p:sp>
    </p:spTree>
    <p:extLst>
      <p:ext uri="{BB962C8B-B14F-4D97-AF65-F5344CB8AC3E}">
        <p14:creationId xmlns:p14="http://schemas.microsoft.com/office/powerpoint/2010/main" val="28981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" y="-23064"/>
            <a:ext cx="11420629" cy="1400530"/>
          </a:xfrm>
        </p:spPr>
        <p:txBody>
          <a:bodyPr/>
          <a:lstStyle/>
          <a:p>
            <a:r>
              <a:rPr lang="en-US" dirty="0"/>
              <a:t>Introduction to Team: </a:t>
            </a:r>
            <a:r>
              <a:rPr lang="en-US" sz="2800" dirty="0"/>
              <a:t>Roles and Responsibilities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58161"/>
              </p:ext>
            </p:extLst>
          </p:nvPr>
        </p:nvGraphicFramePr>
        <p:xfrm>
          <a:off x="2120" y="909425"/>
          <a:ext cx="12189880" cy="65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70">
                  <a:extLst>
                    <a:ext uri="{9D8B030D-6E8A-4147-A177-3AD203B41FA5}">
                      <a16:colId xmlns:a16="http://schemas.microsoft.com/office/drawing/2014/main" val="1152663379"/>
                    </a:ext>
                  </a:extLst>
                </a:gridCol>
                <a:gridCol w="3047470">
                  <a:extLst>
                    <a:ext uri="{9D8B030D-6E8A-4147-A177-3AD203B41FA5}">
                      <a16:colId xmlns:a16="http://schemas.microsoft.com/office/drawing/2014/main" val="4093988358"/>
                    </a:ext>
                  </a:extLst>
                </a:gridCol>
                <a:gridCol w="3047470">
                  <a:extLst>
                    <a:ext uri="{9D8B030D-6E8A-4147-A177-3AD203B41FA5}">
                      <a16:colId xmlns:a16="http://schemas.microsoft.com/office/drawing/2014/main" val="3060563141"/>
                    </a:ext>
                  </a:extLst>
                </a:gridCol>
                <a:gridCol w="3047470">
                  <a:extLst>
                    <a:ext uri="{9D8B030D-6E8A-4147-A177-3AD203B41FA5}">
                      <a16:colId xmlns:a16="http://schemas.microsoft.com/office/drawing/2014/main" val="3865399439"/>
                    </a:ext>
                  </a:extLst>
                </a:gridCol>
              </a:tblGrid>
              <a:tr h="31012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Responsibility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SPMP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39384"/>
                  </a:ext>
                </a:extLst>
              </a:tr>
              <a:tr h="91930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Erik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Team Leader and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Coordinating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development team’s tasks.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Transcribing meeting minutes.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Submitting Progress report to customer and Project Managers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Team signoffs on artifacts.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1.4 Performance/Behavior Constraints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2.1 Historical Data Used for Estimates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2.2.1 SPMP Completion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2.2.2.1 Lines-of-Code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2.2.2.2 Function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5.0 Staff Organization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Meeting Minutes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Tool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4390"/>
                  </a:ext>
                </a:extLst>
              </a:tr>
              <a:tr h="98205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Durwin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Johnson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Producing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artifacts related to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Communicating with the Project Managers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Presenting finalized copy of the project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Completing tasks assigned by team lead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2.2.2.3 Tasks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2.2.2.4 Total Overall Project Time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2.5 Project Resource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4.1 Project Task Set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4.2 Task Network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4.3 Timeline Chart (Milestones)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298328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Alex Pope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Developer</a:t>
                      </a:r>
                    </a:p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Producing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artifacts related to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Communicating with the Project Managers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Presenting finalized copy of the project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Completing tasks assigned by team lead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1.2 Project Scope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1.5 Management and Technical Constraints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3.0 Risk Management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2.3 Estimation Techniques Applied Results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2.4 Reconciled Estimate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0439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Cindy Samano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Developer</a:t>
                      </a:r>
                    </a:p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Producing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artifacts related to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Communicating with the Project Managers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Presenting finalized copy of the project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Completing tasks assigned by team lead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Communication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plan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Exception calendar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Availability sheet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1.1 Problem Statement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1.3 Major Software Functions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6.0 (all)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71708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Reggie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Jirigesu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Review and sign off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on SPMP artifacts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Sign off on progress reports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Provide guidance and recommendations with all aspects of project.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81468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Wenhao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Review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and sign off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on SPMP artifacts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Sign off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on progress reports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Provide guidance and recommendations with all aspects of project.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meeting dates</a:t>
            </a:r>
            <a:r>
              <a:rPr lang="en-US"/>
              <a:t>: Recurring </a:t>
            </a:r>
            <a:r>
              <a:rPr lang="en-US" dirty="0"/>
              <a:t>Sunday </a:t>
            </a:r>
            <a:r>
              <a:rPr lang="en-US"/>
              <a:t>meetings in-Person.</a:t>
            </a:r>
            <a:endParaRPr lang="en-US" dirty="0"/>
          </a:p>
          <a:p>
            <a:r>
              <a:rPr lang="en-US" dirty="0"/>
              <a:t>Establish communication tools</a:t>
            </a:r>
          </a:p>
        </p:txBody>
      </p:sp>
    </p:spTree>
    <p:extLst>
      <p:ext uri="{BB962C8B-B14F-4D97-AF65-F5344CB8AC3E}">
        <p14:creationId xmlns:p14="http://schemas.microsoft.com/office/powerpoint/2010/main" val="38273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Decisions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557</TotalTime>
  <Words>429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 TEAM FEYNMEN</vt:lpstr>
      <vt:lpstr>Introduction to Team: Individual Skillsets</vt:lpstr>
      <vt:lpstr>Introduction to Team: Individual Skillsets: Project Managers</vt:lpstr>
      <vt:lpstr>Introduction to Team : Team Skillsets</vt:lpstr>
      <vt:lpstr>Introduction to Team: Roles and Responsibilities </vt:lpstr>
      <vt:lpstr>How we did it</vt:lpstr>
      <vt:lpstr>What worked</vt:lpstr>
      <vt:lpstr>What did not work</vt:lpstr>
      <vt:lpstr>Justification of Decisions </vt:lpstr>
      <vt:lpstr>What to adjust</vt:lpstr>
      <vt:lpstr>Relationship with Project Managers</vt:lpstr>
      <vt:lpstr>Tools used</vt:lpstr>
      <vt:lpstr>PowerPoint Presentation</vt:lpstr>
      <vt:lpstr>How is it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FEYNMEN</dc:title>
  <dc:creator>cindy samano</dc:creator>
  <cp:lastModifiedBy>cindy samano</cp:lastModifiedBy>
  <cp:revision>43</cp:revision>
  <dcterms:created xsi:type="dcterms:W3CDTF">2017-02-27T04:47:04Z</dcterms:created>
  <dcterms:modified xsi:type="dcterms:W3CDTF">2017-03-01T03:20:18Z</dcterms:modified>
</cp:coreProperties>
</file>