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63" r:id="rId3"/>
    <p:sldId id="266" r:id="rId4"/>
    <p:sldId id="265" r:id="rId5"/>
    <p:sldId id="257" r:id="rId6"/>
    <p:sldId id="275" r:id="rId7"/>
    <p:sldId id="277" r:id="rId8"/>
    <p:sldId id="264" r:id="rId9"/>
    <p:sldId id="259" r:id="rId10"/>
    <p:sldId id="281" r:id="rId11"/>
    <p:sldId id="276" r:id="rId12"/>
    <p:sldId id="278" r:id="rId13"/>
    <p:sldId id="279" r:id="rId14"/>
    <p:sldId id="280" r:id="rId15"/>
    <p:sldId id="273" r:id="rId16"/>
    <p:sldId id="274" r:id="rId17"/>
    <p:sldId id="270" r:id="rId18"/>
    <p:sldId id="282" r:id="rId19"/>
    <p:sldId id="260" r:id="rId20"/>
    <p:sldId id="261"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7" autoAdjust="0"/>
    <p:restoredTop sz="70596" autoAdjust="0"/>
  </p:normalViewPr>
  <p:slideViewPr>
    <p:cSldViewPr snapToGrid="0">
      <p:cViewPr varScale="1">
        <p:scale>
          <a:sx n="59" d="100"/>
          <a:sy n="59" d="100"/>
        </p:scale>
        <p:origin x="78" y="306"/>
      </p:cViewPr>
      <p:guideLst/>
    </p:cSldViewPr>
  </p:slideViewPr>
  <p:notesTextViewPr>
    <p:cViewPr>
      <p:scale>
        <a:sx n="100" d="100"/>
        <a:sy n="100" d="100"/>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a:t>
            </a:r>
            <a:r>
              <a:rPr lang="en-US" baseline="0" dirty="0" err="1"/>
              <a:t>toggl</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Defining the general functionality not the process. Thinking in at</a:t>
            </a:r>
            <a:r>
              <a:rPr lang="en-US" baseline="0" dirty="0"/>
              <a:t> a high enough level that did not discuss implementation details. This took some discussion to be able to grasp that concept.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2.2.2 Overall Project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 change to their general availability and were not available on a specific say, they has to report it to this calendar.</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r>
              <a:rPr lang="en-US" u="none" dirty="0"/>
              <a:t>Notification</a:t>
            </a:r>
            <a:r>
              <a:rPr lang="en-US" dirty="0"/>
              <a:t> of a change to either non-source  code or source code files must be communicated to the other team members through Slack.  During</a:t>
            </a:r>
            <a:r>
              <a:rPr lang="en-US" baseline="0" dirty="0"/>
              <a:t> part one, pull requests where not necessary to commit a change into the repository. Any changed files were uploaded directly to the master in a specific “Documents” folder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pm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endParaRPr lang="en-US" baseline="0" dirty="0"/>
          </a:p>
          <a:p>
            <a:r>
              <a:rPr lang="en-US" b="1" u="sng" baseline="0" dirty="0"/>
              <a:t>Tracking and control mechanisms:  </a:t>
            </a:r>
          </a:p>
          <a:p>
            <a:pPr marL="171450" indent="-171450">
              <a:buFont typeface="Arial" panose="020B0604020202020204" pitchFamily="34" charset="0"/>
              <a:buChar char="•"/>
            </a:pPr>
            <a:r>
              <a:rPr lang="en-US" baseline="0" dirty="0"/>
              <a:t>Reviewing all the documents and artifacts before it in order to validate its accuracy.</a:t>
            </a:r>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 company:</a:t>
            </a:r>
            <a:r>
              <a:rPr lang="en-US" b="1" u="sng" baseline="0" dirty="0"/>
              <a:t> </a:t>
            </a:r>
            <a:r>
              <a:rPr lang="en-US" dirty="0"/>
              <a:t>wide sale on a particular item:</a:t>
            </a:r>
            <a:r>
              <a:rPr lang="en-US" baseline="0" dirty="0"/>
              <a:t> </a:t>
            </a:r>
            <a:r>
              <a:rPr lang="en-US" dirty="0"/>
              <a:t>when item X gets rung up a discount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Frequently</a:t>
            </a:r>
            <a:r>
              <a:rPr lang="en-US" b="1" u="sng" baseline="0" dirty="0"/>
              <a:t> out of stock or over </a:t>
            </a:r>
            <a:r>
              <a:rPr lang="en-US" b="0" u="none" baseline="0" dirty="0"/>
              <a:t>stock: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program will use a command window as its input/output source due to our skill set limitations as well. </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29217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baseline="0" dirty="0">
                <a:solidFill>
                  <a:schemeClr val="tx1"/>
                </a:solidFill>
                <a:effectLst/>
                <a:latin typeface="+mn-lt"/>
                <a:ea typeface="+mn-ea"/>
                <a:cs typeface="+mn-cs"/>
              </a:rPr>
              <a:t>Actual Part 1 project estimates: </a:t>
            </a:r>
          </a:p>
          <a:p>
            <a:r>
              <a:rPr lang="en-US" sz="1200" kern="1200" baseline="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Task estimate:</a:t>
            </a: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a:p>
            <a:pPr marL="457200" lvl="1" indent="0">
              <a:buFont typeface="Arial" panose="020B0604020202020204" pitchFamily="34" charset="0"/>
              <a:buNone/>
            </a:pPr>
            <a:r>
              <a:rPr lang="en-US" sz="1200" b="1" u="sng" kern="1200" dirty="0">
                <a:solidFill>
                  <a:schemeClr val="tx1"/>
                </a:solidFill>
                <a:effectLst/>
                <a:latin typeface="+mn-lt"/>
                <a:ea typeface="+mn-ea"/>
                <a:cs typeface="+mn-cs"/>
              </a:rPr>
              <a:t>Estimation Selection Rationale</a:t>
            </a: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Based on individual schedules and exceptions to team members availability.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2.0 Historical Data for estimates: </a:t>
            </a:r>
            <a:r>
              <a:rPr lang="en-US" b="0" u="none" baseline="0" dirty="0"/>
              <a:t>Deciding what sources to use as historical data </a:t>
            </a:r>
            <a:r>
              <a:rPr lang="en-US" b="0" u="none" baseline="0" dirty="0" err="1"/>
              <a:t>Ii.e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2.5 Project Resources:</a:t>
            </a:r>
            <a:r>
              <a:rPr lang="en-US" b="0" u="none" baseline="0" dirty="0"/>
              <a:t> Because we started having team meetings as earlier as possible we were able to have tools established before the SPMP was assigned.</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a:t>
            </a:r>
          </a:p>
          <a:p>
            <a:endParaRPr lang="en-US" b="0" u="none" baseline="0" dirty="0"/>
          </a:p>
          <a:p>
            <a:r>
              <a:rPr lang="en-US" b="1" u="sng" baseline="0" dirty="0"/>
              <a:t>5.O Staff Organization: </a:t>
            </a:r>
            <a:r>
              <a:rPr lang="en-US" b="0" u="none" baseline="0" dirty="0"/>
              <a:t>Establishing communication tools early on. Establishing team member and Project Manager expectations. Establishing meetings times.</a:t>
            </a:r>
            <a:endParaRPr lang="en-US" b="1" u="sng"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34027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3/2/2017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3/2/2017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2"/>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117 Hours</a:t>
            </a:r>
          </a:p>
          <a:p>
            <a:pPr lvl="1"/>
            <a:r>
              <a:rPr lang="en-US" dirty="0"/>
              <a:t>Function estimate: 936 Hours</a:t>
            </a:r>
          </a:p>
          <a:p>
            <a:pPr lvl="1"/>
            <a:r>
              <a:rPr lang="en-US" dirty="0"/>
              <a:t>Task estimate: 399 Hours</a:t>
            </a:r>
          </a:p>
          <a:p>
            <a:pPr lvl="1"/>
            <a:r>
              <a:rPr lang="en-US" dirty="0"/>
              <a:t>Person-Hours spent so far: 116 Hours</a:t>
            </a:r>
          </a:p>
          <a:p>
            <a:pPr marL="45720" indent="0">
              <a:buNone/>
            </a:pPr>
            <a:r>
              <a:rPr lang="en-US" dirty="0"/>
              <a:t>Estimation Selection: 525.5 Person-Hours </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8117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53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pPr lvl="1"/>
            <a:r>
              <a:rPr lang="en-US" dirty="0"/>
              <a:t>Inclusions and exclusions</a:t>
            </a:r>
          </a:p>
          <a:p>
            <a:r>
              <a:rPr lang="en-US" dirty="0"/>
              <a:t>1.4 Performance/Behavior Constraints</a:t>
            </a:r>
          </a:p>
          <a:p>
            <a:r>
              <a:rPr lang="en-US" dirty="0"/>
              <a:t>1.5 Management and Technical Constraints </a:t>
            </a:r>
          </a:p>
          <a:p>
            <a:r>
              <a:rPr lang="en-US" dirty="0"/>
              <a:t>2.1 Historical Data for Estimates</a:t>
            </a:r>
          </a:p>
          <a:p>
            <a:r>
              <a:rPr lang="en-US" dirty="0"/>
              <a:t>2.5 Project Resources </a:t>
            </a:r>
          </a:p>
          <a:p>
            <a:r>
              <a:rPr lang="en-US" dirty="0"/>
              <a:t>4.1 Project task set</a:t>
            </a:r>
          </a:p>
          <a:p>
            <a:r>
              <a:rPr lang="en-US" dirty="0"/>
              <a:t>5.0 Staff organization</a:t>
            </a:r>
          </a:p>
        </p:txBody>
      </p:sp>
    </p:spTree>
    <p:extLst>
      <p:ext uri="{BB962C8B-B14F-4D97-AF65-F5344CB8AC3E}">
        <p14:creationId xmlns:p14="http://schemas.microsoft.com/office/powerpoint/2010/main" val="25287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Document merging and formatting </a:t>
            </a:r>
          </a:p>
          <a:p>
            <a:r>
              <a:rPr lang="en-US" dirty="0"/>
              <a:t>1.3 Functional Decomposition</a:t>
            </a:r>
          </a:p>
          <a:p>
            <a:r>
              <a:rPr lang="en-US" dirty="0"/>
              <a:t>2.2.2 Overall Project Estimate</a:t>
            </a:r>
          </a:p>
          <a:p>
            <a:r>
              <a:rPr lang="en-US" dirty="0"/>
              <a:t>2.3 Estimation Techniques Applied and Results</a:t>
            </a:r>
          </a:p>
          <a:p>
            <a:r>
              <a:rPr lang="en-US" dirty="0"/>
              <a:t>4.2 Task network diagram: time consuming.</a:t>
            </a:r>
          </a:p>
          <a:p>
            <a:r>
              <a:rPr lang="en-US" dirty="0"/>
              <a:t>Risk management</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dirty="0"/>
              <a:t>Checking Slack once a day:</a:t>
            </a:r>
          </a:p>
          <a:p>
            <a:pPr lvl="1"/>
            <a:r>
              <a:rPr lang="en-US" dirty="0"/>
              <a:t>Requiring Team members to check Slack at least once per day to stay up to date with project discussions.</a:t>
            </a:r>
          </a:p>
          <a:p>
            <a:pPr marL="0" indent="0">
              <a:buNone/>
            </a:pPr>
            <a:r>
              <a:rPr lang="en-US" dirty="0"/>
              <a:t>Establish meeting dates: Recurring in-person meetings on Sundays</a:t>
            </a:r>
          </a:p>
          <a:p>
            <a:pPr lvl="1"/>
            <a:r>
              <a:rPr lang="en-US" dirty="0"/>
              <a:t>Slack channel “</a:t>
            </a:r>
            <a:r>
              <a:rPr lang="en-US" dirty="0" err="1"/>
              <a:t>meeting_minutes</a:t>
            </a:r>
            <a:r>
              <a:rPr lang="en-US" dirty="0"/>
              <a:t>” contained an overview of the discussions from in-person meetings.</a:t>
            </a:r>
          </a:p>
          <a:p>
            <a:pPr marL="0" indent="0">
              <a:buNone/>
            </a:pPr>
            <a:r>
              <a:rPr lang="en-US" dirty="0"/>
              <a:t>General Availability Doc:</a:t>
            </a:r>
          </a:p>
          <a:p>
            <a:pPr lvl="1"/>
            <a:r>
              <a:rPr lang="en-US" dirty="0"/>
              <a:t>Requiring team members to fill in their general availability during the week.</a:t>
            </a:r>
          </a:p>
          <a:p>
            <a:pPr marL="0" indent="0">
              <a:buNone/>
            </a:pPr>
            <a:r>
              <a:rPr lang="en-US" dirty="0"/>
              <a:t>Exceptions Calendar:</a:t>
            </a:r>
          </a:p>
          <a:p>
            <a:pPr lvl="1"/>
            <a:r>
              <a:rPr lang="en-US" dirty="0"/>
              <a:t>If team member had a change to their general availability and were not available on a specific say, they has to report it to this calendar.</a:t>
            </a:r>
          </a:p>
          <a:p>
            <a:pPr marL="0" indent="0">
              <a:buNone/>
            </a:pPr>
            <a:endParaRPr lang="en-US" dirty="0"/>
          </a:p>
        </p:txBody>
      </p:sp>
    </p:spTree>
    <p:extLst>
      <p:ext uri="{BB962C8B-B14F-4D97-AF65-F5344CB8AC3E}">
        <p14:creationId xmlns:p14="http://schemas.microsoft.com/office/powerpoint/2010/main" val="16930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r>
              <a:rPr lang="en-US" dirty="0"/>
              <a:t>Notify team members of changes to the repository through Slack. </a:t>
            </a:r>
          </a:p>
          <a:p>
            <a:pPr lvl="1"/>
            <a:r>
              <a:rPr lang="en-US" b="1" dirty="0"/>
              <a:t>Source code: </a:t>
            </a:r>
            <a:r>
              <a:rPr lang="en-US" dirty="0"/>
              <a:t>Will require one administrator review from either Cindy or Erik in order to commit to the master branch. </a:t>
            </a:r>
            <a:endParaRPr lang="en-US" b="1" dirty="0"/>
          </a:p>
        </p:txBody>
      </p:sp>
    </p:spTree>
    <p:extLst>
      <p:ext uri="{BB962C8B-B14F-4D97-AF65-F5344CB8AC3E}">
        <p14:creationId xmlns:p14="http://schemas.microsoft.com/office/powerpoint/2010/main" val="8302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(excluding Project Managers)</a:t>
            </a:r>
          </a:p>
          <a:p>
            <a:r>
              <a:rPr lang="en-US" dirty="0"/>
              <a:t>Risk management</a:t>
            </a:r>
          </a:p>
          <a:p>
            <a:r>
              <a:rPr lang="en-US" dirty="0"/>
              <a:t>Tracking and Control Mechanisms</a:t>
            </a:r>
          </a:p>
        </p:txBody>
      </p:sp>
    </p:spTree>
    <p:extLst>
      <p:ext uri="{BB962C8B-B14F-4D97-AF65-F5344CB8AC3E}">
        <p14:creationId xmlns:p14="http://schemas.microsoft.com/office/powerpoint/2010/main" val="1878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500" dirty="0"/>
              <a:t>Erik Johnson</a:t>
            </a:r>
          </a:p>
          <a:p>
            <a:pPr lvl="1">
              <a:buClr>
                <a:schemeClr val="tx1"/>
              </a:buClr>
            </a:pPr>
            <a:r>
              <a:rPr lang="en-US" sz="3500" dirty="0"/>
              <a:t>Language of choice: C++ </a:t>
            </a:r>
          </a:p>
          <a:p>
            <a:pPr lvl="1">
              <a:buClr>
                <a:schemeClr val="tx1"/>
              </a:buClr>
            </a:pPr>
            <a:r>
              <a:rPr lang="en-US" sz="3500" dirty="0"/>
              <a:t>Other languages: VBScript, Bash, Windows Batch, </a:t>
            </a:r>
            <a:r>
              <a:rPr lang="en-US" sz="3500" dirty="0" err="1"/>
              <a:t>Javascript</a:t>
            </a:r>
            <a:r>
              <a:rPr lang="en-US" sz="3500" dirty="0"/>
              <a:t>, C#</a:t>
            </a:r>
          </a:p>
          <a:p>
            <a:pPr lvl="1">
              <a:buClr>
                <a:schemeClr val="tx1"/>
              </a:buClr>
            </a:pPr>
            <a:r>
              <a:rPr lang="en-US" sz="3500" dirty="0"/>
              <a:t>Strengths: Project management experience, CS research experience, detail-oriented.</a:t>
            </a:r>
          </a:p>
          <a:p>
            <a:pPr lvl="0">
              <a:buClr>
                <a:schemeClr val="tx1"/>
              </a:buClr>
            </a:pPr>
            <a:r>
              <a:rPr lang="en-US" sz="3500" dirty="0" err="1"/>
              <a:t>Durwin</a:t>
            </a:r>
            <a:r>
              <a:rPr lang="en-US" sz="3500" dirty="0"/>
              <a:t> Johnson</a:t>
            </a:r>
          </a:p>
          <a:p>
            <a:pPr lvl="1">
              <a:buClr>
                <a:schemeClr val="tx1"/>
              </a:buClr>
            </a:pPr>
            <a:r>
              <a:rPr lang="en-US" sz="3500" dirty="0"/>
              <a:t>Language of choice: C++</a:t>
            </a:r>
          </a:p>
          <a:p>
            <a:pPr lvl="1">
              <a:buClr>
                <a:schemeClr val="tx1"/>
              </a:buClr>
            </a:pPr>
            <a:r>
              <a:rPr lang="en-US" sz="3500" dirty="0"/>
              <a:t>Other languages:  lesser degrees of c#, visual basic, and Java</a:t>
            </a:r>
          </a:p>
          <a:p>
            <a:pPr lvl="1">
              <a:buClr>
                <a:schemeClr val="tx1"/>
              </a:buClr>
            </a:pPr>
            <a:r>
              <a:rPr lang="en-US" sz="3500" dirty="0"/>
              <a:t>Strengths:</a:t>
            </a:r>
          </a:p>
          <a:p>
            <a:pPr lvl="0">
              <a:buClr>
                <a:schemeClr val="tx1"/>
              </a:buClr>
            </a:pPr>
            <a:r>
              <a:rPr lang="en-US" sz="3500" dirty="0"/>
              <a:t>Alex Pope </a:t>
            </a:r>
          </a:p>
          <a:p>
            <a:pPr lvl="1"/>
            <a:r>
              <a:rPr lang="en-US" sz="3500" dirty="0"/>
              <a:t>Language of choice: C++</a:t>
            </a:r>
          </a:p>
          <a:p>
            <a:pPr lvl="1"/>
            <a:r>
              <a:rPr lang="en-US" sz="3500" dirty="0"/>
              <a:t>Other languages:</a:t>
            </a:r>
          </a:p>
          <a:p>
            <a:pPr lvl="1"/>
            <a:r>
              <a:rPr lang="en-US" sz="3500" dirty="0"/>
              <a:t>Strengths: Organization </a:t>
            </a:r>
          </a:p>
          <a:p>
            <a:pPr lvl="0">
              <a:buClr>
                <a:schemeClr val="tx1"/>
              </a:buClr>
            </a:pPr>
            <a:r>
              <a:rPr lang="en-US" sz="3500" dirty="0"/>
              <a:t>Cindy Samano</a:t>
            </a:r>
          </a:p>
          <a:p>
            <a:pPr lvl="1"/>
            <a:r>
              <a:rPr lang="en-US" sz="3500" dirty="0"/>
              <a:t>Language of choice: C++</a:t>
            </a:r>
          </a:p>
          <a:p>
            <a:pPr lvl="1"/>
            <a:r>
              <a:rPr lang="en-US" sz="3500" dirty="0"/>
              <a:t>Other languages:</a:t>
            </a:r>
          </a:p>
          <a:p>
            <a:pPr lvl="1"/>
            <a:r>
              <a:rPr lang="en-US" sz="35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Estimating the amount of work tasks would take</a:t>
            </a:r>
          </a:p>
          <a:p>
            <a:r>
              <a:rPr lang="en-US" dirty="0"/>
              <a:t>Compilation and Formatting Method of SPMP.</a:t>
            </a:r>
          </a:p>
          <a:p>
            <a:r>
              <a:rPr lang="en-US" dirty="0"/>
              <a:t>Setting way too early deadlines and milestones for ourselves.</a:t>
            </a:r>
          </a:p>
          <a:p>
            <a:r>
              <a:rPr lang="en-US" dirty="0"/>
              <a:t>Not realizing dependencies. </a:t>
            </a:r>
          </a:p>
          <a:p>
            <a:r>
              <a:rPr lang="en-US" dirty="0"/>
              <a:t>Assigning equal amounts of work.</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with Project Managers</a:t>
            </a:r>
          </a:p>
        </p:txBody>
      </p:sp>
      <p:sp>
        <p:nvSpPr>
          <p:cNvPr id="3" name="Content Placeholder 2"/>
          <p:cNvSpPr>
            <a:spLocks noGrp="1"/>
          </p:cNvSpPr>
          <p:nvPr>
            <p:ph idx="1"/>
          </p:nvPr>
        </p:nvSpPr>
        <p:spPr/>
        <p:txBody>
          <a:bodyPr/>
          <a:lstStyle/>
          <a:p>
            <a:r>
              <a:rPr lang="en-US" dirty="0"/>
              <a:t>Started off very promising </a:t>
            </a:r>
          </a:p>
          <a:p>
            <a:r>
              <a:rPr lang="en-US" dirty="0"/>
              <a:t>Communication process was not well defined</a:t>
            </a:r>
          </a:p>
          <a:p>
            <a:r>
              <a:rPr lang="en-US" dirty="0"/>
              <a:t>Did not properly give feed back. </a:t>
            </a:r>
          </a:p>
          <a:p>
            <a:endParaRPr lang="en-US" dirty="0"/>
          </a:p>
          <a:p>
            <a:endParaRPr lang="en-US" dirty="0"/>
          </a:p>
          <a:p>
            <a:endParaRPr lang="en-US" dirty="0"/>
          </a:p>
        </p:txBody>
      </p:sp>
    </p:spTree>
    <p:extLst>
      <p:ext uri="{BB962C8B-B14F-4D97-AF65-F5344CB8AC3E}">
        <p14:creationId xmlns:p14="http://schemas.microsoft.com/office/powerpoint/2010/main" val="303714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adjust</a:t>
            </a:r>
          </a:p>
        </p:txBody>
      </p:sp>
      <p:sp>
        <p:nvSpPr>
          <p:cNvPr id="3" name="Content Placeholder 2"/>
          <p:cNvSpPr>
            <a:spLocks noGrp="1"/>
          </p:cNvSpPr>
          <p:nvPr>
            <p:ph idx="1"/>
          </p:nvPr>
        </p:nvSpPr>
        <p:spPr/>
        <p:txBody>
          <a:bodyPr/>
          <a:lstStyle/>
          <a:p>
            <a:r>
              <a:rPr lang="en-US" dirty="0"/>
              <a:t>Documentation method – Style template </a:t>
            </a:r>
          </a:p>
          <a:p>
            <a:r>
              <a:rPr lang="en-US" dirty="0"/>
              <a:t>Communication with Project Managers</a:t>
            </a:r>
          </a:p>
        </p:txBody>
      </p:sp>
    </p:spTree>
    <p:extLst>
      <p:ext uri="{BB962C8B-B14F-4D97-AF65-F5344CB8AC3E}">
        <p14:creationId xmlns:p14="http://schemas.microsoft.com/office/powerpoint/2010/main" val="224127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sz="2000" dirty="0"/>
              <a:t>Strengths: </a:t>
            </a:r>
          </a:p>
          <a:p>
            <a:pPr lvl="0">
              <a:buClr>
                <a:schemeClr val="tx1"/>
              </a:buClr>
            </a:pPr>
            <a:r>
              <a:rPr lang="en-US" dirty="0" err="1"/>
              <a:t>Wenhao</a:t>
            </a:r>
            <a:r>
              <a:rPr lang="en-US" dirty="0"/>
              <a:t> Zhang</a:t>
            </a:r>
          </a:p>
          <a:p>
            <a:pPr lvl="1"/>
            <a:r>
              <a:rPr lang="en-US" sz="2000" dirty="0"/>
              <a:t>Strengths:</a:t>
            </a:r>
          </a:p>
          <a:p>
            <a:pPr marL="0" indent="0">
              <a:buNone/>
            </a:pPr>
            <a:endParaRPr lang="en-US" dirty="0"/>
          </a:p>
        </p:txBody>
      </p:sp>
    </p:spTree>
    <p:extLst>
      <p:ext uri="{BB962C8B-B14F-4D97-AF65-F5344CB8AC3E}">
        <p14:creationId xmlns:p14="http://schemas.microsoft.com/office/powerpoint/2010/main" val="269636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Experience with flat-files</a:t>
            </a:r>
          </a:p>
          <a:p>
            <a:pPr lvl="1">
              <a:buClrTx/>
            </a:pPr>
            <a:r>
              <a:rPr lang="en-US" dirty="0"/>
              <a:t>Know C++ programming language</a:t>
            </a:r>
          </a:p>
          <a:p>
            <a:pPr lvl="1">
              <a:buClrTx/>
            </a:pPr>
            <a:r>
              <a:rPr lang="en-US" dirty="0"/>
              <a:t>Communicative</a:t>
            </a:r>
          </a:p>
          <a:p>
            <a:pPr lvl="1">
              <a:buClrTx/>
            </a:pPr>
            <a:r>
              <a:rPr lang="en-US" dirty="0"/>
              <a:t>Team dynamic: personalities do not clash</a:t>
            </a:r>
          </a:p>
          <a:p>
            <a:pPr lvl="1">
              <a:buClrTx/>
            </a:pPr>
            <a:r>
              <a:rPr lang="en-US" dirty="0"/>
              <a:t>Proactive</a:t>
            </a:r>
          </a:p>
          <a:p>
            <a:pPr lvl="1">
              <a:buClrTx/>
            </a:pPr>
            <a:r>
              <a:rPr lang="en-US" dirty="0"/>
              <a:t>Positive attitude</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090152501"/>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r>
              <a:rPr lang="en-US" dirty="0"/>
              <a:t>A company-wide sale on a particular item</a:t>
            </a:r>
          </a:p>
          <a:p>
            <a:r>
              <a:rPr lang="en-US" dirty="0"/>
              <a:t>Frequently out of stock or over stock of an item, have system order more or less, respectively, than the default upon reorder.</a:t>
            </a:r>
          </a:p>
          <a:p>
            <a:r>
              <a:rPr lang="en-US" dirty="0"/>
              <a:t>Coupled items </a:t>
            </a:r>
          </a:p>
          <a:p>
            <a:r>
              <a:rPr lang="en-US" dirty="0"/>
              <a:t>Customer eligibility for refilled on other prescriptions based off refill date.</a:t>
            </a:r>
          </a:p>
          <a:p>
            <a:r>
              <a:rPr lang="en-US" dirty="0"/>
              <a:t>Customer coupons that provide a discount</a:t>
            </a:r>
          </a:p>
        </p:txBody>
      </p:sp>
    </p:spTree>
    <p:extLst>
      <p:ext uri="{BB962C8B-B14F-4D97-AF65-F5344CB8AC3E}">
        <p14:creationId xmlns:p14="http://schemas.microsoft.com/office/powerpoint/2010/main" val="15152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Complier: Visual Studio </a:t>
            </a:r>
          </a:p>
          <a:p>
            <a:r>
              <a:rPr lang="en-US" dirty="0"/>
              <a:t>The program will use command line interface</a:t>
            </a:r>
          </a:p>
        </p:txBody>
      </p:sp>
    </p:spTree>
    <p:extLst>
      <p:ext uri="{BB962C8B-B14F-4D97-AF65-F5344CB8AC3E}">
        <p14:creationId xmlns:p14="http://schemas.microsoft.com/office/powerpoint/2010/main" val="326345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Justification</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1881</TotalTime>
  <Words>2017</Words>
  <Application>Microsoft Office PowerPoint</Application>
  <PresentationFormat>Widescreen</PresentationFormat>
  <Paragraphs>304</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Basis</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Justification</vt:lpstr>
      <vt:lpstr>Estimates Part 1 estimate</vt:lpstr>
      <vt:lpstr>Estimates  Overall Project initial </vt:lpstr>
      <vt:lpstr>Estimates  Actual Part 1 </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Relationship with Project Managers</vt:lpstr>
      <vt:lpstr>What to adjust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370</cp:revision>
  <dcterms:created xsi:type="dcterms:W3CDTF">2017-02-27T04:47:04Z</dcterms:created>
  <dcterms:modified xsi:type="dcterms:W3CDTF">2017-03-03T06:39:33Z</dcterms:modified>
</cp:coreProperties>
</file>