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63" r:id="rId3"/>
    <p:sldId id="266" r:id="rId4"/>
    <p:sldId id="265" r:id="rId5"/>
    <p:sldId id="257" r:id="rId6"/>
    <p:sldId id="264" r:id="rId7"/>
    <p:sldId id="270" r:id="rId8"/>
    <p:sldId id="260" r:id="rId9"/>
    <p:sldId id="261" r:id="rId10"/>
    <p:sldId id="268" r:id="rId11"/>
    <p:sldId id="259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38" autoAdjust="0"/>
    <p:restoredTop sz="94660"/>
  </p:normalViewPr>
  <p:slideViewPr>
    <p:cSldViewPr snapToGrid="0">
      <p:cViewPr>
        <p:scale>
          <a:sx n="60" d="100"/>
          <a:sy n="60" d="100"/>
        </p:scale>
        <p:origin x="261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93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2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3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7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1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74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0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68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32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8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5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149601" y="3420418"/>
            <a:ext cx="7649029" cy="1449004"/>
            <a:chOff x="3149601" y="3420418"/>
            <a:chExt cx="7649029" cy="14490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3260" y="3420418"/>
              <a:ext cx="1497484" cy="144900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691090" y="3588297"/>
              <a:ext cx="410754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/>
                <a:t>yman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49601" y="3588297"/>
              <a:ext cx="23488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/>
                <a:t>Team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173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with Project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3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 of Decisions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33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adjust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format </a:t>
            </a:r>
          </a:p>
          <a:p>
            <a:r>
              <a:rPr lang="en-US" dirty="0"/>
              <a:t>Communication with Project Managers</a:t>
            </a:r>
          </a:p>
        </p:txBody>
      </p:sp>
    </p:spTree>
    <p:extLst>
      <p:ext uri="{BB962C8B-B14F-4D97-AF65-F5344CB8AC3E}">
        <p14:creationId xmlns:p14="http://schemas.microsoft.com/office/powerpoint/2010/main" val="2241271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of Code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3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 to Team: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Individual Skillsets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5434" y="1848667"/>
            <a:ext cx="8915400" cy="4748078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3500" dirty="0"/>
              <a:t>Erik Johnson</a:t>
            </a:r>
          </a:p>
          <a:p>
            <a:pPr lvl="1">
              <a:buClr>
                <a:schemeClr val="tx1"/>
              </a:buClr>
            </a:pPr>
            <a:r>
              <a:rPr lang="en-US" sz="3500" dirty="0"/>
              <a:t>Language of choice: C++ </a:t>
            </a:r>
          </a:p>
          <a:p>
            <a:pPr lvl="1">
              <a:buClr>
                <a:schemeClr val="tx1"/>
              </a:buClr>
            </a:pPr>
            <a:r>
              <a:rPr lang="en-US" sz="3500" dirty="0"/>
              <a:t>Other languages: VBScript, Bash, Windows Batch, </a:t>
            </a:r>
            <a:r>
              <a:rPr lang="en-US" sz="3500" dirty="0" err="1"/>
              <a:t>Javascript</a:t>
            </a:r>
            <a:r>
              <a:rPr lang="en-US" sz="3500" dirty="0"/>
              <a:t>, C#</a:t>
            </a:r>
          </a:p>
          <a:p>
            <a:pPr lvl="1">
              <a:buClr>
                <a:schemeClr val="tx1"/>
              </a:buClr>
            </a:pPr>
            <a:r>
              <a:rPr lang="en-US" sz="3500" dirty="0"/>
              <a:t>Strengths: Project management experience, CS research experience, detail-oriented.</a:t>
            </a:r>
          </a:p>
          <a:p>
            <a:pPr lvl="0">
              <a:buClr>
                <a:schemeClr val="tx1"/>
              </a:buClr>
            </a:pPr>
            <a:r>
              <a:rPr lang="en-US" sz="3500" dirty="0" err="1"/>
              <a:t>Durwin</a:t>
            </a:r>
            <a:r>
              <a:rPr lang="en-US" sz="3500" dirty="0"/>
              <a:t> Johnson</a:t>
            </a:r>
          </a:p>
          <a:p>
            <a:pPr lvl="1">
              <a:buClr>
                <a:schemeClr val="tx1"/>
              </a:buClr>
            </a:pPr>
            <a:r>
              <a:rPr lang="en-US" sz="3500" dirty="0"/>
              <a:t>Language of choice: C++</a:t>
            </a:r>
          </a:p>
          <a:p>
            <a:pPr lvl="1">
              <a:buClr>
                <a:schemeClr val="tx1"/>
              </a:buClr>
            </a:pPr>
            <a:r>
              <a:rPr lang="en-US" sz="3500" dirty="0"/>
              <a:t>Other languages:  lesser degrees of c#, visual basic, and Java</a:t>
            </a:r>
          </a:p>
          <a:p>
            <a:pPr lvl="1">
              <a:buClr>
                <a:schemeClr val="tx1"/>
              </a:buClr>
            </a:pPr>
            <a:r>
              <a:rPr lang="en-US" sz="3500" dirty="0"/>
              <a:t>Strengths:</a:t>
            </a:r>
          </a:p>
          <a:p>
            <a:pPr lvl="0">
              <a:buClr>
                <a:schemeClr val="tx1"/>
              </a:buClr>
            </a:pPr>
            <a:r>
              <a:rPr lang="en-US" sz="3500" dirty="0"/>
              <a:t>Alex Pope </a:t>
            </a:r>
          </a:p>
          <a:p>
            <a:pPr lvl="1"/>
            <a:r>
              <a:rPr lang="en-US" sz="3500" dirty="0"/>
              <a:t>Language of choice: C++</a:t>
            </a:r>
          </a:p>
          <a:p>
            <a:pPr lvl="1"/>
            <a:r>
              <a:rPr lang="en-US" sz="3500" dirty="0"/>
              <a:t>Other languages:</a:t>
            </a:r>
          </a:p>
          <a:p>
            <a:pPr lvl="1"/>
            <a:r>
              <a:rPr lang="en-US" sz="3500" dirty="0"/>
              <a:t>Strengths: Organization </a:t>
            </a:r>
          </a:p>
          <a:p>
            <a:pPr lvl="0">
              <a:buClr>
                <a:schemeClr val="tx1"/>
              </a:buClr>
            </a:pPr>
            <a:r>
              <a:rPr lang="en-US" sz="3500" dirty="0"/>
              <a:t>Cindy Samano</a:t>
            </a:r>
          </a:p>
          <a:p>
            <a:pPr lvl="1"/>
            <a:r>
              <a:rPr lang="en-US" sz="3500" dirty="0"/>
              <a:t>Language of choice: C++</a:t>
            </a:r>
          </a:p>
          <a:p>
            <a:pPr lvl="1"/>
            <a:r>
              <a:rPr lang="en-US" sz="3500" dirty="0"/>
              <a:t>Other languages:</a:t>
            </a:r>
          </a:p>
          <a:p>
            <a:pPr lvl="1"/>
            <a:r>
              <a:rPr lang="en-US" sz="3500" dirty="0"/>
              <a:t>Strengths: Communication, methodical, goal-oriented.</a:t>
            </a:r>
          </a:p>
          <a:p>
            <a:pPr marL="0" indent="0">
              <a:buClr>
                <a:srgbClr val="A53010"/>
              </a:buCl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2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0038822" cy="140053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 to Team: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Individual Skillsets: Project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397" y="2046515"/>
            <a:ext cx="8915400" cy="4467726"/>
          </a:xfrm>
        </p:spPr>
        <p:txBody>
          <a:bodyPr>
            <a:normAutofit/>
          </a:bodyPr>
          <a:lstStyle/>
          <a:p>
            <a:pPr lvl="0">
              <a:buClr>
                <a:schemeClr val="tx1"/>
              </a:buClr>
            </a:pPr>
            <a:r>
              <a:rPr lang="en-US" dirty="0"/>
              <a:t>Reggie </a:t>
            </a:r>
            <a:r>
              <a:rPr lang="en-US" dirty="0" err="1"/>
              <a:t>Jirigesu</a:t>
            </a:r>
            <a:endParaRPr lang="en-US" dirty="0"/>
          </a:p>
          <a:p>
            <a:pPr lvl="1"/>
            <a:r>
              <a:rPr lang="en-US" sz="2000" dirty="0"/>
              <a:t>Strengths: </a:t>
            </a:r>
          </a:p>
          <a:p>
            <a:pPr lvl="0">
              <a:buClr>
                <a:schemeClr val="tx1"/>
              </a:buClr>
            </a:pPr>
            <a:r>
              <a:rPr lang="en-US" dirty="0" err="1"/>
              <a:t>Wenhao</a:t>
            </a:r>
            <a:r>
              <a:rPr lang="en-US" dirty="0"/>
              <a:t> Zhang</a:t>
            </a:r>
          </a:p>
          <a:p>
            <a:pPr lvl="1"/>
            <a:r>
              <a:rPr lang="en-US" sz="2000" dirty="0"/>
              <a:t>Strengths: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36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 to Team 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Team Skillsets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1"/>
              </a:buClr>
            </a:pPr>
            <a:r>
              <a:rPr lang="en-US" dirty="0"/>
              <a:t>Strengths:</a:t>
            </a:r>
          </a:p>
          <a:p>
            <a:pPr>
              <a:buClr>
                <a:schemeClr val="accent1"/>
              </a:buClr>
            </a:pPr>
            <a:r>
              <a:rPr lang="en-US" dirty="0"/>
              <a:t>Weaknesses:</a:t>
            </a:r>
          </a:p>
        </p:txBody>
      </p:sp>
    </p:spTree>
    <p:extLst>
      <p:ext uri="{BB962C8B-B14F-4D97-AF65-F5344CB8AC3E}">
        <p14:creationId xmlns:p14="http://schemas.microsoft.com/office/powerpoint/2010/main" val="28981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" y="-23064"/>
            <a:ext cx="11420629" cy="1400530"/>
          </a:xfrm>
        </p:spPr>
        <p:txBody>
          <a:bodyPr/>
          <a:lstStyle/>
          <a:p>
            <a:r>
              <a:rPr lang="en-US" dirty="0"/>
              <a:t>Introduction to Team: </a:t>
            </a:r>
            <a:r>
              <a:rPr lang="en-US" sz="2800" dirty="0"/>
              <a:t>Roles and Responsibilities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040185"/>
              </p:ext>
            </p:extLst>
          </p:nvPr>
        </p:nvGraphicFramePr>
        <p:xfrm>
          <a:off x="2120" y="909425"/>
          <a:ext cx="12189880" cy="670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470">
                  <a:extLst>
                    <a:ext uri="{9D8B030D-6E8A-4147-A177-3AD203B41FA5}">
                      <a16:colId xmlns:a16="http://schemas.microsoft.com/office/drawing/2014/main" val="1152663379"/>
                    </a:ext>
                  </a:extLst>
                </a:gridCol>
                <a:gridCol w="3047470">
                  <a:extLst>
                    <a:ext uri="{9D8B030D-6E8A-4147-A177-3AD203B41FA5}">
                      <a16:colId xmlns:a16="http://schemas.microsoft.com/office/drawing/2014/main" val="4093988358"/>
                    </a:ext>
                  </a:extLst>
                </a:gridCol>
                <a:gridCol w="3047470">
                  <a:extLst>
                    <a:ext uri="{9D8B030D-6E8A-4147-A177-3AD203B41FA5}">
                      <a16:colId xmlns:a16="http://schemas.microsoft.com/office/drawing/2014/main" val="3060563141"/>
                    </a:ext>
                  </a:extLst>
                </a:gridCol>
                <a:gridCol w="3047470">
                  <a:extLst>
                    <a:ext uri="{9D8B030D-6E8A-4147-A177-3AD203B41FA5}">
                      <a16:colId xmlns:a16="http://schemas.microsoft.com/office/drawing/2014/main" val="3865399439"/>
                    </a:ext>
                  </a:extLst>
                </a:gridCol>
              </a:tblGrid>
              <a:tr h="31012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Responsibility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SPMP Task(s)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339384"/>
                  </a:ext>
                </a:extLst>
              </a:tr>
              <a:tr h="91930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Erik 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Team Leader and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Coordinating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development team’s tasks.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Transcribing meeting minutes.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Submitting Progress report to customer and Project Managers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Team signoffs on artifacts.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1.4 Performance/Behavior Constraints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2.1 Historical Data Used for Estimates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2.2.1 SPMP Completion Estimate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2.2.2.1 Lines-of-Code Estimate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2.2.2.2 Function Estimate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5.0 Staff Organization (all)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Meeting Minutes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Tool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94390"/>
                  </a:ext>
                </a:extLst>
              </a:tr>
              <a:tr h="982058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Durwin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Johnson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Producing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artifacts related to the project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Communicating with the Project Managers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Presenting finalized copy of the project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Completing tasks assigned by team lead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2.2.2.3 Tasks Estimate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2.2.2.4 Total Overall Project Time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Estimate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2.5 Project Resource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4.1 Project Task Set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4.2 Task Network Diagram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4.3 Timeline Chart (Milestones)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298328"/>
                  </a:ext>
                </a:extLst>
              </a:tr>
              <a:tr h="852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Alex Pope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Developer</a:t>
                      </a:r>
                    </a:p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Producing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artifacts related to the project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Communicating with the Project Managers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Presenting finalized copy of the project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Completing tasks assigned by team lead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1.2 Project Scope (all)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1.5 Management and Technical Constraints (all)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3.0 Risk Management (all)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2.3 Estimation Techniques Applied Results (all)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2.4 Reconciled Estimate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210439"/>
                  </a:ext>
                </a:extLst>
              </a:tr>
              <a:tr h="852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Cindy Samano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Developer</a:t>
                      </a:r>
                    </a:p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Producing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artifacts related to the project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Communicating with the Project Managers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Presenting finalized copy of the project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Completing tasks assigned by team lead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Communication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plan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Exception calendar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Availability sheet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1.1 Problem Statement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1.3 Major Software Functions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6.0 (all)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SPMP Reformatting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SPMP Compilation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Presentation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971708"/>
                  </a:ext>
                </a:extLst>
              </a:tr>
              <a:tr h="852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Reggie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Jirigesu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Review and sign off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on SPMP artifacts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Sign off on progress reports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Provide guidance and recommendations with all aspects of project.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481468"/>
                  </a:ext>
                </a:extLst>
              </a:tr>
              <a:tr h="852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</a:rPr>
                        <a:t>Wenhao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Zhang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Review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and sign off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on SPMP artifacts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Sign off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 on progress reports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aseline="0" dirty="0">
                          <a:solidFill>
                            <a:schemeClr val="tx1"/>
                          </a:solidFill>
                        </a:rPr>
                        <a:t>Provide guidance and recommendations with all aspects of project.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71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65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did it:</a:t>
            </a:r>
            <a:br>
              <a:rPr lang="en-US" dirty="0"/>
            </a:br>
            <a:r>
              <a:rPr lang="en-US" sz="2800" dirty="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Communication tools:</a:t>
            </a:r>
          </a:p>
          <a:p>
            <a:pPr lvl="1"/>
            <a:r>
              <a:rPr lang="en-US" dirty="0"/>
              <a:t>Slack: Main method of communication between team members.</a:t>
            </a:r>
          </a:p>
          <a:p>
            <a:pPr lvl="1"/>
            <a:r>
              <a:rPr lang="en-US" dirty="0"/>
              <a:t>Google Docs and Google Calendar</a:t>
            </a:r>
          </a:p>
          <a:p>
            <a:pPr marL="0" indent="0">
              <a:buNone/>
            </a:pPr>
            <a:r>
              <a:rPr lang="en-US" dirty="0"/>
              <a:t>Organization tools:</a:t>
            </a:r>
          </a:p>
          <a:p>
            <a:pPr lvl="1"/>
            <a:r>
              <a:rPr lang="en-US" dirty="0"/>
              <a:t>Wrike Project Management</a:t>
            </a:r>
          </a:p>
          <a:p>
            <a:pPr lvl="1"/>
            <a:r>
              <a:rPr lang="en-US" dirty="0"/>
              <a:t>Microsoft project</a:t>
            </a:r>
          </a:p>
          <a:p>
            <a:pPr lvl="1"/>
            <a:r>
              <a:rPr lang="en-US" dirty="0"/>
              <a:t>GitHub</a:t>
            </a:r>
          </a:p>
          <a:p>
            <a:pPr marL="0" indent="0">
              <a:buNone/>
            </a:pPr>
            <a:r>
              <a:rPr lang="en-US" dirty="0"/>
              <a:t>Time Tracking tool:</a:t>
            </a:r>
          </a:p>
          <a:p>
            <a:pPr lvl="1"/>
            <a:r>
              <a:rPr lang="en-US" dirty="0"/>
              <a:t>Toggl</a:t>
            </a:r>
          </a:p>
        </p:txBody>
      </p:sp>
    </p:spTree>
    <p:extLst>
      <p:ext uri="{BB962C8B-B14F-4D97-AF65-F5344CB8AC3E}">
        <p14:creationId xmlns:p14="http://schemas.microsoft.com/office/powerpoint/2010/main" val="108620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did it:</a:t>
            </a:r>
            <a:br>
              <a:rPr lang="en-US" dirty="0"/>
            </a:br>
            <a:r>
              <a:rPr lang="en-US" sz="2800" dirty="0"/>
              <a:t>Communication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Checking Slack once a day:</a:t>
            </a:r>
          </a:p>
          <a:p>
            <a:pPr lvl="1"/>
            <a:r>
              <a:rPr lang="en-US" dirty="0"/>
              <a:t>Requiring Team members to check Slack at least once per day to stay up to date with project discussions.</a:t>
            </a:r>
          </a:p>
          <a:p>
            <a:pPr marL="0" indent="0">
              <a:buNone/>
            </a:pPr>
            <a:r>
              <a:rPr lang="en-US" dirty="0"/>
              <a:t>Establish meeting dates: Recurring in-person meetings on Sundays</a:t>
            </a:r>
          </a:p>
          <a:p>
            <a:pPr lvl="1"/>
            <a:r>
              <a:rPr lang="en-US" dirty="0"/>
              <a:t>Slack channel “</a:t>
            </a:r>
            <a:r>
              <a:rPr lang="en-US" dirty="0" err="1"/>
              <a:t>meeting_minutes</a:t>
            </a:r>
            <a:r>
              <a:rPr lang="en-US" dirty="0"/>
              <a:t>” contained an overview of the discussions from in-person meetings.</a:t>
            </a:r>
          </a:p>
          <a:p>
            <a:pPr marL="0" indent="0">
              <a:buNone/>
            </a:pPr>
            <a:r>
              <a:rPr lang="en-US" dirty="0"/>
              <a:t>General Availability Doc:</a:t>
            </a:r>
          </a:p>
          <a:p>
            <a:pPr lvl="1"/>
            <a:r>
              <a:rPr lang="en-US" dirty="0"/>
              <a:t>Requiring team members to fill in their general availability during the week.</a:t>
            </a:r>
          </a:p>
          <a:p>
            <a:pPr marL="0" indent="0">
              <a:buNone/>
            </a:pPr>
            <a:r>
              <a:rPr lang="en-US" dirty="0"/>
              <a:t>Exceptions Calendar:</a:t>
            </a:r>
          </a:p>
          <a:p>
            <a:pPr lvl="1"/>
            <a:r>
              <a:rPr lang="en-US" dirty="0"/>
              <a:t>If team member had a change to their general availability and were not available on a specific say, they has to report it to this calendar.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In-person meetings</a:t>
            </a:r>
          </a:p>
          <a:p>
            <a:r>
              <a:rPr lang="en-US" dirty="0"/>
              <a:t>Team structure</a:t>
            </a:r>
          </a:p>
          <a:p>
            <a:r>
              <a:rPr lang="en-US" dirty="0"/>
              <a:t>Team communication (excluding Project Managers)</a:t>
            </a:r>
          </a:p>
          <a:p>
            <a:r>
              <a:rPr lang="en-US" dirty="0"/>
              <a:t>Risk management</a:t>
            </a:r>
          </a:p>
          <a:p>
            <a:r>
              <a:rPr lang="en-US" dirty="0"/>
              <a:t>Tracking and Control Mechanisms</a:t>
            </a:r>
          </a:p>
        </p:txBody>
      </p:sp>
    </p:spTree>
    <p:extLst>
      <p:ext uri="{BB962C8B-B14F-4D97-AF65-F5344CB8AC3E}">
        <p14:creationId xmlns:p14="http://schemas.microsoft.com/office/powerpoint/2010/main" val="187808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not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4635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783</TotalTime>
  <Words>584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Basis</vt:lpstr>
      <vt:lpstr>PowerPoint Presentation</vt:lpstr>
      <vt:lpstr>Introduction to Team: Individual Skillsets</vt:lpstr>
      <vt:lpstr>Introduction to Team: Individual Skillsets: Project Managers</vt:lpstr>
      <vt:lpstr>Introduction to Team : Team Skillsets and Functionality</vt:lpstr>
      <vt:lpstr>Introduction to Team: Roles and Responsibilities </vt:lpstr>
      <vt:lpstr>How we did it: Tools used</vt:lpstr>
      <vt:lpstr>How we did it: Communication Plan</vt:lpstr>
      <vt:lpstr>What worked</vt:lpstr>
      <vt:lpstr>What did not work</vt:lpstr>
      <vt:lpstr>Relationship with Project Managers</vt:lpstr>
      <vt:lpstr>Justification of Decisions </vt:lpstr>
      <vt:lpstr>What to adjust</vt:lpstr>
      <vt:lpstr>Lines of Code Functionality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FEYNMEN</dc:title>
  <dc:creator>cindy samano</dc:creator>
  <cp:lastModifiedBy>cindy samano</cp:lastModifiedBy>
  <cp:revision>102</cp:revision>
  <dcterms:created xsi:type="dcterms:W3CDTF">2017-02-27T04:47:04Z</dcterms:created>
  <dcterms:modified xsi:type="dcterms:W3CDTF">2017-03-01T07:05:48Z</dcterms:modified>
</cp:coreProperties>
</file>