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4" r:id="rId4"/>
    <p:sldId id="259" r:id="rId5"/>
    <p:sldId id="265" r:id="rId6"/>
    <p:sldId id="267" r:id="rId7"/>
    <p:sldId id="268" r:id="rId8"/>
    <p:sldId id="261" r:id="rId9"/>
    <p:sldId id="269" r:id="rId10"/>
    <p:sldId id="270" r:id="rId11"/>
    <p:sldId id="271" r:id="rId12"/>
    <p:sldId id="272" r:id="rId13"/>
    <p:sldId id="263" r:id="rId14"/>
    <p:sldId id="273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662E"/>
    <a:srgbClr val="3771B3"/>
    <a:srgbClr val="A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4660"/>
  </p:normalViewPr>
  <p:slideViewPr>
    <p:cSldViewPr>
      <p:cViewPr varScale="1">
        <p:scale>
          <a:sx n="75" d="100"/>
          <a:sy n="75" d="100"/>
        </p:scale>
        <p:origin x="51" y="7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E7BBD7-3961-43A7-A776-F26B879E6C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88DEC6C-5307-4D67-9F7A-03F88567B5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0E34EA-3511-442B-8414-0E81E8E2BC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7A382E5-43AF-4252-B786-9AB2BC4D4E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7639D527-B104-48B0-A52E-2DD6B6313DCB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6D0F42B-B39B-4973-83CA-AC569C9A89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1E48C8-F104-49CA-B1A3-B2E4DCB55B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D967ABD-2D36-47B7-885E-F2FE8B4EF5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7ECBDFD-092B-4352-9773-85F6519D50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SI"/>
              <a:t>Click to edit Master text styles</a:t>
            </a:r>
          </a:p>
          <a:p>
            <a:pPr lvl="1"/>
            <a:r>
              <a:rPr lang="en-US" altLang="en-SI"/>
              <a:t>Second level</a:t>
            </a:r>
          </a:p>
          <a:p>
            <a:pPr lvl="2"/>
            <a:r>
              <a:rPr lang="en-US" altLang="en-SI"/>
              <a:t>Third level</a:t>
            </a:r>
          </a:p>
          <a:p>
            <a:pPr lvl="3"/>
            <a:r>
              <a:rPr lang="en-US" altLang="en-SI"/>
              <a:t>Fourth level</a:t>
            </a:r>
          </a:p>
          <a:p>
            <a:pPr lvl="4"/>
            <a:r>
              <a:rPr lang="en-US" altLang="en-SI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CBF500B-4A2E-4C0E-A22F-431FC938CB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97507AE-E6BC-44B3-A7A8-4B127BDD0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1715F04D-525D-4C4D-A6EC-D337FBDA3C38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19" descr="Untitled-1">
            <a:extLst>
              <a:ext uri="{FF2B5EF4-FFF2-40B4-BE49-F238E27FC236}">
                <a16:creationId xmlns:a16="http://schemas.microsoft.com/office/drawing/2014/main" id="{9B64FC87-0920-4F20-B860-4DF430B78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C5DEF284-1CB5-4A10-8C0E-64160142D5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SI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1953608-352B-451C-B1D9-EF20D36B34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771B3"/>
                </a:solidFill>
              </a:defRPr>
            </a:lvl1pPr>
          </a:lstStyle>
          <a:p>
            <a:pPr lvl="0"/>
            <a:r>
              <a:rPr lang="en-US" altLang="en-SI" noProof="0"/>
              <a:t>Click to edit Master subtitle style</a:t>
            </a:r>
          </a:p>
        </p:txBody>
      </p:sp>
      <p:pic>
        <p:nvPicPr>
          <p:cNvPr id="8213" name="Picture 21" descr="Picture1">
            <a:extLst>
              <a:ext uri="{FF2B5EF4-FFF2-40B4-BE49-F238E27FC236}">
                <a16:creationId xmlns:a16="http://schemas.microsoft.com/office/drawing/2014/main" id="{12DB17DE-79D5-40E1-BB2E-C2FB42B38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>
            <a:fillRect/>
          </a:stretch>
        </p:blipFill>
        <p:spPr bwMode="auto">
          <a:xfrm>
            <a:off x="0" y="0"/>
            <a:ext cx="9144000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F164-A1E5-4F80-9F58-A84C92E2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D3E4-F4F9-4793-B18F-FBD56B4B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7CA2-EE4D-421F-B653-BD4D88E5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6483-018F-4DC7-B2EE-5E38CDE7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75EA-F6E8-47A8-927F-6D79F31E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E0270-4300-4AE7-B526-C18F7D87A7E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6496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FCF2-F849-40ED-BE99-8E3C40808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91250" y="404813"/>
            <a:ext cx="1909763" cy="5721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B5B64-717A-4946-8B70-BA8DFF5C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5581650" cy="5721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3CD0-3418-4FC0-A0B3-8DC5044C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666-68EC-443A-89FE-2842864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32F-9456-49D8-BC7E-9B242CC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48660-8DE2-444A-A32B-F19FC99074F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86248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4FF8-E46B-4F35-BF1D-CFBD023B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7F73-851E-4FFB-9D85-F3952D57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82DC-C948-4493-A865-1C5DC6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90D8-02E8-4793-92F9-A4A1A79B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C1F8-4C00-49BD-B4A7-101DD468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23DA9-5839-44F9-BB02-4A9670585BC8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98068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227F-B3F4-40DF-ABAC-6557E6C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8C82-6033-4635-84EA-1F745AA73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2E75-0B55-419E-AE57-D8107156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C533-A0B2-45F8-914D-BDDD18BF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CF85-D877-4E37-9C92-D8A2017B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B810F-BAB8-47BB-9DDA-0697E74B970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6857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AAB7-4108-4425-B44B-332ACE16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3E7B-E7D5-4A33-BE47-9DBFDA905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3744913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8842-7C38-466D-A973-D0C76582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4513" y="1557338"/>
            <a:ext cx="374650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F592-9062-4ED6-9B65-E85BEB81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477A-A386-4DD4-9E30-BC948D78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8D264-3E93-4D7C-A53B-8EB9B18F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0AFCF-3593-43C7-8814-D0C5EA925142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27060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A4E-08F3-44E7-8472-0577E163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36F35-09B5-4F5D-AADB-F910662C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02B40-97F9-4649-B9B5-41660844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63A61-97C8-495F-B67E-58C9AC5A1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7D742-84F7-453B-8EF7-29F15BE25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4C2AB-ADD7-4316-A13F-75055C48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072D2-9E60-4C0A-BB4F-ACEC407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39D61-97A3-4900-AE02-0C66B337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86F73-ACC3-48E8-AE62-779BA3B5B5B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3269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86ED-0D72-4E91-9036-28653776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1465C-9ABF-498D-AE8B-80D8074C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45194-A975-4806-B22F-B6E3FC71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A675D-4003-450D-97DB-0CCD2A60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88296-1BDB-47FA-9609-43CA7FAC7512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55544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D28EB-6A97-4416-9F82-BB4ECA7F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C1AA6-641D-464B-A104-EB596B9D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1C89-6B9E-4D28-98C4-CA7EE736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252A-8CDC-4F55-82A8-77FC70C20C69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68481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CA11-084B-4C18-91F4-639485AF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8521-F1D6-4F2D-BFD4-05DC39B4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1C3-A531-422B-8EE4-780D1A24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193C-4375-4487-8F1D-DBD79CB9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F556-6936-4F83-B934-1569D4E9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DA80-2D2B-4A0F-8BA8-F45FC54E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EE5F5-8974-44D6-B530-E267B8BA98C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38916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64D4-54F3-4D22-BEBA-156FC39C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E395-A10B-41B4-BCDF-795827EC8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1B8F-E029-498C-AB93-B2A9E788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9354-FA85-4F4F-8FA2-B7381868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DE55D-1079-464E-9B45-CB5A735F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9883D-2A54-4EB1-9191-9A56630A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0F749-4284-434B-8070-A0FC2A999504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5463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Untitled-2">
            <a:extLst>
              <a:ext uri="{FF2B5EF4-FFF2-40B4-BE49-F238E27FC236}">
                <a16:creationId xmlns:a16="http://schemas.microsoft.com/office/drawing/2014/main" id="{3A7C48DD-E069-42D8-B340-B3B44357E3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7486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otiv_zgornjiB_slo">
            <a:extLst>
              <a:ext uri="{FF2B5EF4-FFF2-40B4-BE49-F238E27FC236}">
                <a16:creationId xmlns:a16="http://schemas.microsoft.com/office/drawing/2014/main" id="{5CE7AD34-CA16-4864-BA43-CE5C3AB4F8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04CA80BB-9C5E-439A-B738-3A86C9B56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882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SI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D34588-0A61-4AF0-AD3B-6F3E9CAA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7643813" cy="456882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SI"/>
              <a:t>Click to edit Master text styles</a:t>
            </a:r>
          </a:p>
          <a:p>
            <a:pPr lvl="1"/>
            <a:r>
              <a:rPr lang="en-US" altLang="en-SI"/>
              <a:t>Second level</a:t>
            </a:r>
          </a:p>
          <a:p>
            <a:pPr lvl="2"/>
            <a:r>
              <a:rPr lang="en-US" altLang="en-SI"/>
              <a:t>Third level</a:t>
            </a:r>
          </a:p>
          <a:p>
            <a:pPr lvl="3"/>
            <a:r>
              <a:rPr lang="en-US" altLang="en-SI"/>
              <a:t>Fourth level</a:t>
            </a:r>
          </a:p>
          <a:p>
            <a:pPr lvl="4"/>
            <a:r>
              <a:rPr lang="en-US" altLang="en-SI"/>
              <a:t>Fifth level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AD251B6-8C63-407B-B6F1-1EAD08CBAC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1360482-1701-4678-B7ED-14C65808D2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SI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E11B3A2-FCE4-4B13-9C16-BF06E94390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8D719266-2203-44A0-BBAD-FBC72C9C9A6B}" type="slidenum">
              <a:rPr lang="en-US" altLang="en-SI"/>
              <a:pPr/>
              <a:t>‹#›</a:t>
            </a:fld>
            <a:endParaRPr lang="en-US" altLang="en-SI"/>
          </a:p>
        </p:txBody>
      </p:sp>
      <p:pic>
        <p:nvPicPr>
          <p:cNvPr id="7183" name="Picture 15" descr="Picture2">
            <a:extLst>
              <a:ext uri="{FF2B5EF4-FFF2-40B4-BE49-F238E27FC236}">
                <a16:creationId xmlns:a16="http://schemas.microsoft.com/office/drawing/2014/main" id="{CDBD6CF2-E010-4F93-83D2-9AE60435E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4771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icture3">
            <a:extLst>
              <a:ext uri="{FF2B5EF4-FFF2-40B4-BE49-F238E27FC236}">
                <a16:creationId xmlns:a16="http://schemas.microsoft.com/office/drawing/2014/main" id="{1AE8A212-3EAB-480A-8A32-EC08EE1D91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03091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E001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CA2CAE-FC10-4A2E-BD24-E61DB402A8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SI" dirty="0"/>
              <a:t>Robust strong form mesh-free method for transport problems</a:t>
            </a:r>
            <a:endParaRPr lang="en-SI" altLang="en-SI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1B0370-C087-4555-89BB-1FE85F3AFF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87500" y="4102100"/>
            <a:ext cx="6400800" cy="1271588"/>
          </a:xfrm>
        </p:spPr>
        <p:txBody>
          <a:bodyPr/>
          <a:lstStyle/>
          <a:p>
            <a:r>
              <a:rPr lang="en-GB" altLang="en-SI" dirty="0"/>
              <a:t>Seminar I</a:t>
            </a:r>
          </a:p>
          <a:p>
            <a:r>
              <a:rPr lang="en-GB" altLang="en-SI" sz="2000" dirty="0"/>
              <a:t>Mitja </a:t>
            </a:r>
            <a:r>
              <a:rPr lang="en-GB" altLang="en-SI" sz="2000" dirty="0" err="1"/>
              <a:t>Jančič</a:t>
            </a:r>
            <a:endParaRPr lang="en-GB" altLang="en-SI" sz="2000" dirty="0"/>
          </a:p>
          <a:p>
            <a:r>
              <a:rPr lang="en-GB" altLang="en-SI" sz="1200" dirty="0"/>
              <a:t>Ljubljana, 06/05/2020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example</a:t>
            </a:r>
            <a:endParaRPr lang="en-S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CCB0A-A849-493D-B6E0-4058701B6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6402"/>
            <a:ext cx="7643813" cy="40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example - stability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A90F-25A6-4E50-9E60-A4CA8CF1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74" y="1808148"/>
            <a:ext cx="5305464" cy="40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813"/>
            <a:ext cx="7488237" cy="792162"/>
          </a:xfrm>
        </p:spPr>
        <p:txBody>
          <a:bodyPr/>
          <a:lstStyle/>
          <a:p>
            <a:r>
              <a:rPr lang="en-GB"/>
              <a:t>Numerical example - stability</a:t>
            </a:r>
            <a:endParaRPr lang="en-SI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A67E19-FDBE-4451-BC36-FA75E5551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0" y="1557338"/>
            <a:ext cx="6913733" cy="4568825"/>
          </a:xfrm>
        </p:spPr>
      </p:pic>
    </p:spTree>
    <p:extLst>
      <p:ext uri="{BB962C8B-B14F-4D97-AF65-F5344CB8AC3E}">
        <p14:creationId xmlns:p14="http://schemas.microsoft.com/office/powerpoint/2010/main" val="318191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procedures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922-0737-47BF-8BBA-38094285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p, h, r adaptive procedures.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F56D0-F7AD-4B6C-A62A-C56722F8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7" y="2493162"/>
            <a:ext cx="6772325" cy="1871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DD46D-1CD4-4AC0-8448-7C535A74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28" y="4437112"/>
            <a:ext cx="6734224" cy="19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C63-77A3-480F-A6F8-CFFE3F1D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39DB-CDC0-42D7-B803-7BB82F16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3212976"/>
            <a:ext cx="7643813" cy="45688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Thank you!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74682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9900-2677-4FB6-8C37-4C900544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F66-01C5-4E2D-8C65-98026752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Computational modelling of natural phenomenon</a:t>
            </a:r>
          </a:p>
          <a:p>
            <a:r>
              <a:rPr lang="en-GB" dirty="0"/>
              <a:t>Numerical treatment of PDE</a:t>
            </a:r>
          </a:p>
          <a:p>
            <a:r>
              <a:rPr lang="en-GB" dirty="0"/>
              <a:t>Many different methods for numerical analysis of PDEs proposed</a:t>
            </a:r>
          </a:p>
          <a:p>
            <a:pPr lvl="1"/>
            <a:r>
              <a:rPr lang="en-GB" dirty="0"/>
              <a:t>Finite Element/Difference/Volume method</a:t>
            </a:r>
          </a:p>
          <a:p>
            <a:pPr lvl="1"/>
            <a:r>
              <a:rPr lang="en-GB" dirty="0"/>
              <a:t>Meshless methods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0334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9900-2677-4FB6-8C37-4C900544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Introduction: meshless methods</a:t>
            </a:r>
            <a:endParaRPr lang="en-S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F66-01C5-4E2D-8C65-98026752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Introduced in 1970s with applications in astrophysical problems and fluid dynamics</a:t>
            </a:r>
          </a:p>
          <a:p>
            <a:r>
              <a:rPr lang="en-GB" dirty="0"/>
              <a:t>Many mesh-free methods</a:t>
            </a:r>
          </a:p>
          <a:p>
            <a:r>
              <a:rPr lang="en-GB" dirty="0"/>
              <a:t>Mesh-free approximation simplifies</a:t>
            </a:r>
          </a:p>
          <a:p>
            <a:pPr lvl="1"/>
            <a:r>
              <a:rPr lang="en-GB" dirty="0"/>
              <a:t>Domain discretization</a:t>
            </a:r>
          </a:p>
          <a:p>
            <a:pPr lvl="1"/>
            <a:r>
              <a:rPr lang="en-GB" dirty="0"/>
              <a:t>Adaptive procedures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2752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dirty="0"/>
              <a:t>Strong form mesh-free method</a:t>
            </a:r>
            <a:endParaRPr lang="en-SI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DD922-0737-47BF-8BBA-380942858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I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Solution procedure:</a:t>
                </a:r>
              </a:p>
              <a:p>
                <a:r>
                  <a:rPr lang="en-GB" dirty="0"/>
                  <a:t>Node positioning</a:t>
                </a:r>
              </a:p>
              <a:p>
                <a:r>
                  <a:rPr lang="en-GB" dirty="0"/>
                  <a:t>Approximation of differential operators</a:t>
                </a:r>
              </a:p>
              <a:p>
                <a:r>
                  <a:rPr lang="en-GB" dirty="0"/>
                  <a:t>PDE discretization</a:t>
                </a:r>
                <a:endParaRPr lang="en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DD922-0737-47BF-8BBA-380942858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94" t="-1733" b="-26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0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dirty="0"/>
              <a:t>Strong form mesh-free method</a:t>
            </a:r>
            <a:endParaRPr lang="en-SI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DD922-0737-47BF-8BBA-380942858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Approximation around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dirty="0"/>
              </a:p>
              <a:p>
                <a:r>
                  <a:rPr lang="en-GB" dirty="0"/>
                  <a:t>To approximate derivatives:</a:t>
                </a:r>
                <a:br>
                  <a:rPr lang="en-GB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nary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DD922-0737-47BF-8BBA-380942858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16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dirty="0"/>
              <a:t>Strong form mesh-free method</a:t>
            </a:r>
            <a:endParaRPr lang="en-SI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DD922-0737-47BF-8BBA-380942858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Each interior node approximated by linear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r>
                  <a:rPr lang="en-GB" dirty="0"/>
                  <a:t>Each Dirichlet boundary node gives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Each Neumann boundary node is approximated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DD922-0737-47BF-8BBA-380942858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7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dirty="0"/>
              <a:t>Strong form mesh-free method</a:t>
            </a:r>
            <a:endParaRPr lang="en-SI" sz="4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B21A8-62C5-40E7-AD1E-9B0CB6150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8184597" cy="2567958"/>
          </a:xfrm>
        </p:spPr>
      </p:pic>
    </p:spTree>
    <p:extLst>
      <p:ext uri="{BB962C8B-B14F-4D97-AF65-F5344CB8AC3E}">
        <p14:creationId xmlns:p14="http://schemas.microsoft.com/office/powerpoint/2010/main" val="52016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example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922-0737-47BF-8BBA-38094285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Poisson problem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86ED4-800E-432E-AF47-35B9AAA5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8" y="2420888"/>
            <a:ext cx="6662786" cy="3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2C-32D9-49E3-B373-00B8235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example</a:t>
            </a:r>
            <a:endParaRPr lang="en-SI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50AD3F-4EEC-467E-A3DF-A40891A7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41" y="2803518"/>
            <a:ext cx="7534330" cy="20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74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SI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SI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IPS_Presentation_Template</Template>
  <TotalTime>426</TotalTime>
  <Words>184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Custom Design</vt:lpstr>
      <vt:lpstr>Robust strong form mesh-free method for transport problems</vt:lpstr>
      <vt:lpstr>Introduction</vt:lpstr>
      <vt:lpstr>Introduction: meshless methods</vt:lpstr>
      <vt:lpstr>Strong form mesh-free method</vt:lpstr>
      <vt:lpstr>Strong form mesh-free method</vt:lpstr>
      <vt:lpstr>Strong form mesh-free method</vt:lpstr>
      <vt:lpstr>Strong form mesh-free method</vt:lpstr>
      <vt:lpstr>Numerical example</vt:lpstr>
      <vt:lpstr>Numerical example</vt:lpstr>
      <vt:lpstr>Numerical example</vt:lpstr>
      <vt:lpstr>Numerical example - stability</vt:lpstr>
      <vt:lpstr>Numerical example - stability</vt:lpstr>
      <vt:lpstr>Adaptive procedures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Mitja Jancic</dc:creator>
  <cp:lastModifiedBy>Mitja Jancic</cp:lastModifiedBy>
  <cp:revision>23</cp:revision>
  <dcterms:created xsi:type="dcterms:W3CDTF">2020-04-24T16:58:17Z</dcterms:created>
  <dcterms:modified xsi:type="dcterms:W3CDTF">2020-05-06T10:48:39Z</dcterms:modified>
</cp:coreProperties>
</file>