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6" r:id="rId4"/>
    <p:sldId id="262" r:id="rId5"/>
    <p:sldId id="267" r:id="rId6"/>
    <p:sldId id="268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23358"/>
            <a:ext cx="7772400" cy="2099733"/>
          </a:xfrm>
        </p:spPr>
        <p:txBody>
          <a:bodyPr/>
          <a:lstStyle/>
          <a:p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Coffee Shop Analysis</a:t>
            </a:r>
            <a:br>
              <a:rPr lang="es-AR" sz="2000" dirty="0">
                <a:solidFill>
                  <a:srgbClr val="000000"/>
                </a:solidFill>
                <a:latin typeface="Nirmala UI Semilight"/>
              </a:rPr>
            </a:br>
            <a:r>
              <a:rPr lang="es-AR" sz="2000" dirty="0">
                <a:solidFill>
                  <a:srgbClr val="000000"/>
                </a:solidFill>
                <a:latin typeface="Nirmala UI Semilight"/>
              </a:rPr>
              <a:t>Multi Client</a:t>
            </a:r>
            <a:endParaRPr sz="20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42091"/>
            <a:ext cx="6400800" cy="3745441"/>
          </a:xfrm>
        </p:spPr>
        <p:txBody>
          <a:bodyPr>
            <a:normAutofit/>
          </a:bodyPr>
          <a:lstStyle/>
          <a:p>
            <a:r>
              <a:rPr sz="2400" b="1" i="1" dirty="0">
                <a:solidFill>
                  <a:srgbClr val="000000"/>
                </a:solidFill>
                <a:latin typeface="Nirmala UI Semilight"/>
              </a:rPr>
              <a:t>Grupo 9</a:t>
            </a:r>
            <a:br>
              <a:rPr lang="es-AR" sz="1050" b="1" i="1" dirty="0">
                <a:solidFill>
                  <a:srgbClr val="000000"/>
                </a:solidFill>
                <a:latin typeface="Nirmala UI Semilight"/>
              </a:rPr>
            </a:br>
            <a:endParaRPr sz="2000" dirty="0">
              <a:solidFill>
                <a:srgbClr val="000000"/>
              </a:solidFill>
              <a:latin typeface="Nirmala UI Semilight"/>
            </a:endParaRPr>
          </a:p>
          <a:p>
            <a:r>
              <a:rPr sz="2000" b="1" u="sng" dirty="0" err="1">
                <a:solidFill>
                  <a:srgbClr val="000000"/>
                </a:solidFill>
                <a:latin typeface="Nirmala UI Semilight"/>
              </a:rPr>
              <a:t>Integrantes</a:t>
            </a:r>
            <a:endParaRPr sz="2000" b="1" u="sng" dirty="0">
              <a:solidFill>
                <a:srgbClr val="000000"/>
              </a:solidFill>
              <a:latin typeface="Nirmala UI Semilight"/>
            </a:endParaRPr>
          </a:p>
          <a:p>
            <a:r>
              <a:rPr sz="1800" dirty="0">
                <a:solidFill>
                  <a:srgbClr val="000000"/>
                </a:solidFill>
                <a:latin typeface="Nirmala UI Semilight"/>
              </a:rPr>
              <a:t>Ascencio Felipe Santino</a:t>
            </a:r>
            <a:r>
              <a:rPr lang="es-AR" sz="1800" dirty="0">
                <a:solidFill>
                  <a:srgbClr val="000000"/>
                </a:solidFill>
                <a:latin typeface="Nirmala UI Semilight"/>
              </a:rPr>
              <a:t>.</a:t>
            </a:r>
            <a:endParaRPr sz="1800" dirty="0">
              <a:solidFill>
                <a:srgbClr val="000000"/>
              </a:solidFill>
              <a:latin typeface="Nirmala UI Semilight"/>
            </a:endParaRPr>
          </a:p>
          <a:p>
            <a:r>
              <a:rPr sz="1800" dirty="0" err="1">
                <a:solidFill>
                  <a:srgbClr val="000000"/>
                </a:solidFill>
                <a:latin typeface="Nirmala UI Semilight"/>
              </a:rPr>
              <a:t>Gamberale</a:t>
            </a:r>
            <a:r>
              <a:rPr sz="1800" dirty="0">
                <a:solidFill>
                  <a:srgbClr val="000000"/>
                </a:solidFill>
                <a:latin typeface="Nirmala UI Semilight"/>
              </a:rPr>
              <a:t> Luciano</a:t>
            </a:r>
            <a:r>
              <a:rPr lang="es-AR" sz="1800" dirty="0">
                <a:solidFill>
                  <a:srgbClr val="000000"/>
                </a:solidFill>
                <a:latin typeface="Nirmala UI Semilight"/>
              </a:rPr>
              <a:t>.</a:t>
            </a:r>
            <a:endParaRPr sz="1800" dirty="0">
              <a:solidFill>
                <a:srgbClr val="000000"/>
              </a:solidFill>
              <a:latin typeface="Nirmala UI Semilight"/>
            </a:endParaRPr>
          </a:p>
          <a:p>
            <a:r>
              <a:rPr sz="1800" dirty="0">
                <a:solidFill>
                  <a:srgbClr val="000000"/>
                </a:solidFill>
                <a:latin typeface="Nirmala UI Semilight"/>
              </a:rPr>
              <a:t>Zielonka Axel</a:t>
            </a:r>
            <a:r>
              <a:rPr lang="es-AR" sz="1800" dirty="0">
                <a:solidFill>
                  <a:srgbClr val="000000"/>
                </a:solidFill>
                <a:latin typeface="Nirmala UI Semilight"/>
              </a:rPr>
              <a:t>.</a:t>
            </a:r>
            <a:endParaRPr sz="1800" dirty="0">
              <a:solidFill>
                <a:srgbClr val="000000"/>
              </a:solidFill>
              <a:latin typeface="Nirmala UI Semilight"/>
            </a:endParaRPr>
          </a:p>
          <a:p>
            <a:endParaRPr sz="2000" dirty="0">
              <a:solidFill>
                <a:srgbClr val="000000"/>
              </a:solidFill>
              <a:latin typeface="Nirmala UI Semilight"/>
            </a:endParaRPr>
          </a:p>
          <a:p>
            <a:r>
              <a:rPr sz="2000" b="1" u="sng" dirty="0">
                <a:solidFill>
                  <a:srgbClr val="000000"/>
                </a:solidFill>
                <a:latin typeface="Nirmala UI Semilight"/>
              </a:rPr>
              <a:t>Corrector</a:t>
            </a:r>
            <a:endParaRPr lang="es-AR" sz="2000" b="1" u="sng" dirty="0">
              <a:solidFill>
                <a:srgbClr val="000000"/>
              </a:solidFill>
              <a:latin typeface="Nirmala UI Semilight"/>
            </a:endParaRPr>
          </a:p>
          <a:p>
            <a:r>
              <a:rPr sz="1800" dirty="0">
                <a:solidFill>
                  <a:srgbClr val="000000"/>
                </a:solidFill>
                <a:latin typeface="Nirmala UI Semilight"/>
              </a:rPr>
              <a:t>Papa Franco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 dirty="0">
                <a:solidFill>
                  <a:schemeClr val="bg1"/>
                </a:solidFill>
                <a:latin typeface="Nirmala UI Semilight"/>
              </a:rPr>
              <a:t>Coffee Shop Analysis </a:t>
            </a:r>
            <a:r>
              <a:rPr lang="en-US" sz="2000" b="1" dirty="0">
                <a:solidFill>
                  <a:schemeClr val="bg1"/>
                </a:solidFill>
                <a:latin typeface="Nirmala UI Semilight"/>
              </a:rPr>
              <a:t>–</a:t>
            </a:r>
            <a:r>
              <a:rPr sz="2000" b="1" dirty="0">
                <a:solidFill>
                  <a:schemeClr val="bg1"/>
                </a:solidFill>
                <a:latin typeface="Nirmala UI Semilight"/>
              </a:rPr>
              <a:t> </a:t>
            </a:r>
            <a:r>
              <a:rPr lang="es-AR" sz="2000" b="1" dirty="0">
                <a:solidFill>
                  <a:schemeClr val="bg1"/>
                </a:solidFill>
                <a:latin typeface="Nirmala UI Semilight"/>
              </a:rPr>
              <a:t>Multi Client – G9</a:t>
            </a:r>
            <a:endParaRPr sz="2000" b="1" dirty="0">
              <a:solidFill>
                <a:schemeClr val="bg1"/>
              </a:solidFill>
              <a:latin typeface="Nirmala UI Semiligh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1D8033-C522-1FA9-44C7-5BD0D64DF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442E-1F9D-98CC-B1A7-F280961A1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40858"/>
            <a:ext cx="7772400" cy="976841"/>
          </a:xfrm>
        </p:spPr>
        <p:txBody>
          <a:bodyPr>
            <a:normAutofit fontScale="90000"/>
          </a:bodyPr>
          <a:lstStyle/>
          <a:p>
            <a:r>
              <a:rPr lang="es-AR" sz="3200" b="1" u="sng" dirty="0">
                <a:solidFill>
                  <a:srgbClr val="000000"/>
                </a:solidFill>
                <a:latin typeface="Nirmala UI Semilight"/>
              </a:rPr>
              <a:t>¿Qué decidimos hacer respecto al </a:t>
            </a:r>
            <a:r>
              <a:rPr lang="es-AR" sz="3200" b="1" u="sng" dirty="0" err="1">
                <a:solidFill>
                  <a:srgbClr val="000000"/>
                </a:solidFill>
                <a:latin typeface="Nirmala UI Semilight"/>
              </a:rPr>
              <a:t>feedback</a:t>
            </a:r>
            <a:r>
              <a:rPr lang="es-AR" sz="3200" b="1" u="sng" dirty="0">
                <a:solidFill>
                  <a:srgbClr val="000000"/>
                </a:solidFill>
                <a:latin typeface="Nirmala UI Semilight"/>
              </a:rPr>
              <a:t> recibido?</a:t>
            </a:r>
            <a:endParaRPr sz="20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A1C93C-A87B-0D6C-2AB3-6DD06B34D2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2265891"/>
            <a:ext cx="7772400" cy="3745441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Nirmala UI Semilight"/>
              </a:rPr>
              <a:t>Todo los controladores son escalables (Cada uno bajo distintos criterios).</a:t>
            </a:r>
            <a:br>
              <a:rPr lang="es-ES" sz="2400" dirty="0">
                <a:solidFill>
                  <a:srgbClr val="000000"/>
                </a:solidFill>
                <a:latin typeface="Nirmala UI Semilight"/>
              </a:rPr>
            </a:br>
            <a:endParaRPr lang="es-ES" sz="2400" dirty="0">
              <a:solidFill>
                <a:srgbClr val="000000"/>
              </a:solidFill>
              <a:latin typeface="Nirmala UI Semilight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Nirmala UI Semilight"/>
              </a:rPr>
              <a:t>Se optó por el modelo ‘</a:t>
            </a:r>
            <a:r>
              <a:rPr lang="es-ES" sz="2400" dirty="0" err="1">
                <a:solidFill>
                  <a:srgbClr val="000000"/>
                </a:solidFill>
                <a:latin typeface="Nirmala UI Semilight"/>
              </a:rPr>
              <a:t>Multiprocessing</a:t>
            </a:r>
            <a:r>
              <a:rPr lang="es-ES" sz="2400" dirty="0">
                <a:solidFill>
                  <a:srgbClr val="000000"/>
                </a:solidFill>
                <a:latin typeface="Nirmala UI Semilight"/>
              </a:rPr>
              <a:t>’ para el funcionamiento paralelo del servidor en su interacción con los distintos clientes.</a:t>
            </a:r>
          </a:p>
          <a:p>
            <a:pPr algn="l"/>
            <a:endParaRPr lang="es-ES" sz="2400" dirty="0">
              <a:solidFill>
                <a:srgbClr val="000000"/>
              </a:solidFill>
              <a:latin typeface="Nirmala UI Semilight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Nirmala UI Semilight"/>
              </a:rPr>
              <a:t>Se facilitó enormemente la configuración de la topología (cantidad de nodos de cada controlador).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sz="18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AB1EBED-48A4-70B6-1233-6F88A0E83999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 dirty="0">
                <a:solidFill>
                  <a:schemeClr val="bg1"/>
                </a:solidFill>
                <a:latin typeface="Nirmala UI Semilight"/>
              </a:rPr>
              <a:t>Coffee Shop Analysis </a:t>
            </a:r>
            <a:r>
              <a:rPr lang="en-US" sz="2000" b="1" dirty="0">
                <a:solidFill>
                  <a:schemeClr val="bg1"/>
                </a:solidFill>
                <a:latin typeface="Nirmala UI Semilight"/>
              </a:rPr>
              <a:t>–</a:t>
            </a:r>
            <a:r>
              <a:rPr sz="2000" b="1" dirty="0">
                <a:solidFill>
                  <a:schemeClr val="bg1"/>
                </a:solidFill>
                <a:latin typeface="Nirmala UI Semilight"/>
              </a:rPr>
              <a:t> </a:t>
            </a:r>
            <a:r>
              <a:rPr lang="es-AR" sz="2000" b="1" dirty="0">
                <a:solidFill>
                  <a:schemeClr val="bg1"/>
                </a:solidFill>
                <a:latin typeface="Nirmala UI Semilight"/>
              </a:rPr>
              <a:t>Multi Client – G9</a:t>
            </a:r>
            <a:endParaRPr sz="2000" b="1" dirty="0">
              <a:solidFill>
                <a:schemeClr val="bg1"/>
              </a:solidFill>
              <a:latin typeface="Nirmala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531792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354BC6-8958-BA35-5E67-BA2EAC560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3AAEF-55ED-864B-713A-1FB9A449F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940858"/>
            <a:ext cx="7772400" cy="976841"/>
          </a:xfrm>
        </p:spPr>
        <p:txBody>
          <a:bodyPr>
            <a:normAutofit/>
          </a:bodyPr>
          <a:lstStyle/>
          <a:p>
            <a:r>
              <a:rPr lang="es-AR" sz="3200" b="1" u="sng" dirty="0">
                <a:solidFill>
                  <a:srgbClr val="000000"/>
                </a:solidFill>
                <a:latin typeface="Nirmala UI Semilight"/>
              </a:rPr>
              <a:t>Actualizaciones documentales</a:t>
            </a:r>
            <a:endParaRPr sz="20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3A2D5-3264-859D-3FC0-53707C5E6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636" y="2264070"/>
            <a:ext cx="8110728" cy="41857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Nirmala UI Semilight"/>
              </a:rPr>
              <a:t>Diagramas de robustez actualizados.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Nirmala UI Semilight"/>
              </a:rPr>
              <a:t>Diagramas de vista lógica actualizados.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000000"/>
                </a:solidFill>
                <a:latin typeface="Nirmala UI Semilight"/>
              </a:rPr>
              <a:t>Actualizaciones documentales de: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Nirmala UI Semilight"/>
              </a:rPr>
              <a:t>Cronograma.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Nirmala UI Semilight"/>
              </a:rPr>
              <a:t>Mediciones de rendimiento.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Nirmala UI Semilight"/>
              </a:rPr>
              <a:t>Protocolos.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Nirmala UI Semilight"/>
              </a:rPr>
              <a:t>Middleware.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Nirmala UI Semilight"/>
              </a:rPr>
              <a:t>Rendimiento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Nirmala UI Semilight"/>
              </a:rPr>
              <a:t>Creación de la sección ‘</a:t>
            </a:r>
            <a:r>
              <a:rPr lang="es-ES" sz="2000" dirty="0" err="1">
                <a:solidFill>
                  <a:srgbClr val="000000"/>
                </a:solidFill>
                <a:latin typeface="Nirmala UI Semilight"/>
              </a:rPr>
              <a:t>Tests</a:t>
            </a:r>
            <a:r>
              <a:rPr lang="es-ES" sz="2000" dirty="0">
                <a:solidFill>
                  <a:srgbClr val="000000"/>
                </a:solidFill>
                <a:latin typeface="Nirmala UI Semilight"/>
              </a:rPr>
              <a:t>’.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000000"/>
                </a:solidFill>
                <a:latin typeface="Nirmala UI Semilight"/>
              </a:rPr>
              <a:t>Creación de la sección ‘Desafíos al escalar el sistema distribuido’.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C358E42-A78F-D488-9510-1D010EE05961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sz="2000" b="1" dirty="0">
                <a:solidFill>
                  <a:schemeClr val="bg1"/>
                </a:solidFill>
                <a:latin typeface="Nirmala UI Semilight"/>
              </a:rPr>
              <a:t>Coffee Shop Analysis </a:t>
            </a:r>
            <a:r>
              <a:rPr lang="en-US" sz="2000" b="1" dirty="0">
                <a:solidFill>
                  <a:schemeClr val="bg1"/>
                </a:solidFill>
                <a:latin typeface="Nirmala UI Semilight"/>
              </a:rPr>
              <a:t>–</a:t>
            </a:r>
            <a:r>
              <a:rPr sz="2000" b="1" dirty="0">
                <a:solidFill>
                  <a:schemeClr val="bg1"/>
                </a:solidFill>
                <a:latin typeface="Nirmala UI Semilight"/>
              </a:rPr>
              <a:t> </a:t>
            </a:r>
            <a:r>
              <a:rPr lang="es-AR" sz="2000" b="1" dirty="0">
                <a:solidFill>
                  <a:schemeClr val="bg1"/>
                </a:solidFill>
                <a:latin typeface="Nirmala UI Semilight"/>
              </a:rPr>
              <a:t>Multi Client – G9</a:t>
            </a:r>
            <a:endParaRPr sz="2000" b="1" dirty="0">
              <a:solidFill>
                <a:schemeClr val="bg1"/>
              </a:solidFill>
              <a:latin typeface="Nirmala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3232491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25876A-2551-8AB6-BAE7-B871F755A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97105-4D5F-9F73-096D-AF2A3E9603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623359"/>
            <a:ext cx="7772400" cy="976841"/>
          </a:xfrm>
        </p:spPr>
        <p:txBody>
          <a:bodyPr/>
          <a:lstStyle/>
          <a:p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Cambios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en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el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diseño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y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el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funcionamiento</a:t>
            </a:r>
            <a:endParaRPr sz="20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DF6796-3833-ECAB-FE3C-DDABED170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5800" y="1613958"/>
            <a:ext cx="7772400" cy="4795309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0000"/>
                </a:solidFill>
                <a:latin typeface="Nirmala UI Semilight"/>
              </a:rPr>
              <a:t>Se implementó la lógica para un funcionamiento</a:t>
            </a:r>
            <a:br>
              <a:rPr lang="es-ES" sz="2200" dirty="0">
                <a:solidFill>
                  <a:srgbClr val="000000"/>
                </a:solidFill>
                <a:latin typeface="Nirmala UI Semilight"/>
              </a:rPr>
            </a:br>
            <a:r>
              <a:rPr lang="es-ES" sz="2200" dirty="0">
                <a:solidFill>
                  <a:srgbClr val="000000"/>
                </a:solidFill>
                <a:latin typeface="Nirmala UI Semilight"/>
              </a:rPr>
              <a:t>‘Multi-Client’.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0000"/>
                </a:solidFill>
                <a:latin typeface="Nirmala UI Semilight"/>
              </a:rPr>
              <a:t>Se modificó el protocolo de comunicación para adaptarse a el nuevo modelo de funcionamiento.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0000"/>
                </a:solidFill>
                <a:latin typeface="Nirmala UI Semilight"/>
              </a:rPr>
              <a:t>Se modificó la cantidad de nodos en cada controlador, buscando la combinación que optimiza el rendimiento del sistema.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0000"/>
                </a:solidFill>
                <a:latin typeface="Nirmala UI Semilight"/>
              </a:rPr>
              <a:t>Se simplificó la configuración a la hora de escalar la cantidad de nodos mediante al archivo ‘.</a:t>
            </a:r>
            <a:r>
              <a:rPr lang="es-ES" sz="2200" dirty="0" err="1">
                <a:solidFill>
                  <a:srgbClr val="000000"/>
                </a:solidFill>
                <a:latin typeface="Nirmala UI Semilight"/>
              </a:rPr>
              <a:t>env</a:t>
            </a:r>
            <a:r>
              <a:rPr lang="es-ES" sz="2200" dirty="0">
                <a:solidFill>
                  <a:srgbClr val="000000"/>
                </a:solidFill>
                <a:latin typeface="Nirmala UI Semilight"/>
              </a:rPr>
              <a:t>’ y un script.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0000"/>
                </a:solidFill>
                <a:latin typeface="Nirmala UI Semilight"/>
              </a:rPr>
              <a:t>Implementación del sistema de propagación del EOF para múltiples clientes (Con sus respectivos </a:t>
            </a:r>
            <a:r>
              <a:rPr lang="es-ES" sz="2200" dirty="0" err="1">
                <a:solidFill>
                  <a:srgbClr val="000000"/>
                </a:solidFill>
                <a:latin typeface="Nirmala UI Semilight"/>
              </a:rPr>
              <a:t>tests</a:t>
            </a:r>
            <a:r>
              <a:rPr lang="es-ES" sz="2200" dirty="0">
                <a:solidFill>
                  <a:srgbClr val="000000"/>
                </a:solidFill>
                <a:latin typeface="Nirmala UI Semilight"/>
              </a:rPr>
              <a:t> de validación).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sz="2200" dirty="0">
                <a:solidFill>
                  <a:srgbClr val="000000"/>
                </a:solidFill>
                <a:latin typeface="Nirmala UI Semilight"/>
              </a:rPr>
              <a:t>Se corroboró que se sigan cumpliendo todos los criterios de aceptación.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A82DA1-EC75-32D1-B93E-FCF84046DC46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Nirmala UI Semilight"/>
              </a:rPr>
              <a:t>Coffee Shop Analysis – Multi Client – G9</a:t>
            </a:r>
          </a:p>
        </p:txBody>
      </p:sp>
    </p:spTree>
    <p:extLst>
      <p:ext uri="{BB962C8B-B14F-4D97-AF65-F5344CB8AC3E}">
        <p14:creationId xmlns:p14="http://schemas.microsoft.com/office/powerpoint/2010/main" val="4038875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7280AE-F766-1024-10E1-0944C45A2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9560-3D98-9AA1-93B0-A436D35B01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26559"/>
            <a:ext cx="7772400" cy="976841"/>
          </a:xfrm>
        </p:spPr>
        <p:txBody>
          <a:bodyPr/>
          <a:lstStyle/>
          <a:p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¿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Qué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paso con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nuestra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deuda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técnica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?</a:t>
            </a:r>
            <a:endParaRPr sz="20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CD864-AB01-0F45-43A6-16B69C2E85B0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Nirmala UI Semilight"/>
              </a:rPr>
              <a:t>Coffee Shop Analysis – Multi Client – G9</a:t>
            </a:r>
          </a:p>
        </p:txBody>
      </p:sp>
    </p:spTree>
    <p:extLst>
      <p:ext uri="{BB962C8B-B14F-4D97-AF65-F5344CB8AC3E}">
        <p14:creationId xmlns:p14="http://schemas.microsoft.com/office/powerpoint/2010/main" val="515147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9CE5AFD-E29C-965D-3F15-5DA7407525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31F12-7F59-550F-89C6-A6928F882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826559"/>
            <a:ext cx="7772400" cy="976841"/>
          </a:xfrm>
        </p:spPr>
        <p:txBody>
          <a:bodyPr/>
          <a:lstStyle/>
          <a:p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¿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Qué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paso con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nuestra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deuda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 </a:t>
            </a:r>
            <a:r>
              <a:rPr lang="en-US" sz="3200" b="1" u="sng" dirty="0" err="1">
                <a:solidFill>
                  <a:srgbClr val="000000"/>
                </a:solidFill>
                <a:latin typeface="Nirmala UI Semilight"/>
              </a:rPr>
              <a:t>técnica</a:t>
            </a:r>
            <a:r>
              <a:rPr lang="en-US" sz="3200" b="1" u="sng" dirty="0">
                <a:solidFill>
                  <a:srgbClr val="000000"/>
                </a:solidFill>
                <a:latin typeface="Nirmala UI Semilight"/>
              </a:rPr>
              <a:t>?</a:t>
            </a:r>
            <a:endParaRPr sz="2000" dirty="0">
              <a:solidFill>
                <a:srgbClr val="000000"/>
              </a:solidFill>
              <a:latin typeface="Nirmala UI Semiligh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66C205-D66D-7777-83B8-1C775C57B2E8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chemeClr val="bg1"/>
                </a:solidFill>
                <a:latin typeface="Nirmala UI Semilight"/>
              </a:rPr>
              <a:t>Coffee Shop Analysis – Multi Client – G9</a:t>
            </a:r>
          </a:p>
        </p:txBody>
      </p:sp>
      <p:pic>
        <p:nvPicPr>
          <p:cNvPr id="5" name="Picture 4" descr="A person in a suit and tie&#10;&#10;AI-generated content may be incorrect.">
            <a:extLst>
              <a:ext uri="{FF2B5EF4-FFF2-40B4-BE49-F238E27FC236}">
                <a16:creationId xmlns:a16="http://schemas.microsoft.com/office/drawing/2014/main" id="{6B11096F-4194-DBD9-F536-F34AD54A77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2630047"/>
            <a:ext cx="4364567" cy="251653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CC7829C-4064-6C85-E0E3-37920F913BE0}"/>
              </a:ext>
            </a:extLst>
          </p:cNvPr>
          <p:cNvSpPr txBox="1">
            <a:spLocks/>
          </p:cNvSpPr>
          <p:nvPr/>
        </p:nvSpPr>
        <p:spPr>
          <a:xfrm>
            <a:off x="685799" y="1536789"/>
            <a:ext cx="7772400" cy="976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3600" b="1" i="1" dirty="0">
                <a:solidFill>
                  <a:srgbClr val="FF0000"/>
                </a:solidFill>
                <a:latin typeface="Nirmala UI Semilight"/>
              </a:rPr>
              <a:t>Quedó en el pasado</a:t>
            </a:r>
            <a:endParaRPr lang="es-ES" sz="2400" i="1" dirty="0">
              <a:solidFill>
                <a:srgbClr val="FF0000"/>
              </a:solidFill>
              <a:latin typeface="Nirmala UI Semilight"/>
            </a:endParaRPr>
          </a:p>
        </p:txBody>
      </p:sp>
      <p:pic>
        <p:nvPicPr>
          <p:cNvPr id="8" name="Picture 7" descr="A cartoon character singing into a microphone&#10;&#10;AI-generated content may be incorrect.">
            <a:extLst>
              <a:ext uri="{FF2B5EF4-FFF2-40B4-BE49-F238E27FC236}">
                <a16:creationId xmlns:a16="http://schemas.microsoft.com/office/drawing/2014/main" id="{4FA4B625-AB34-453A-FAA2-F64DF5F7AB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" y="2630047"/>
            <a:ext cx="2516538" cy="2516538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3E40EC08-2E08-43AC-9558-F2ABB83B267D}"/>
              </a:ext>
            </a:extLst>
          </p:cNvPr>
          <p:cNvSpPr txBox="1">
            <a:spLocks/>
          </p:cNvSpPr>
          <p:nvPr/>
        </p:nvSpPr>
        <p:spPr>
          <a:xfrm>
            <a:off x="685800" y="5368396"/>
            <a:ext cx="7772400" cy="976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sz="2800" b="1" i="1" dirty="0">
                <a:solidFill>
                  <a:srgbClr val="FF0000"/>
                </a:solidFill>
                <a:latin typeface="Nirmala UI Semilight"/>
              </a:rPr>
              <a:t>Realizamos un </a:t>
            </a:r>
            <a:r>
              <a:rPr lang="es-ES" sz="2800" b="1" i="1" dirty="0" err="1">
                <a:solidFill>
                  <a:srgbClr val="FF0000"/>
                </a:solidFill>
                <a:latin typeface="Nirmala UI Semilight"/>
              </a:rPr>
              <a:t>refactoring</a:t>
            </a:r>
            <a:r>
              <a:rPr lang="es-ES" sz="2800" b="1" i="1" dirty="0">
                <a:solidFill>
                  <a:srgbClr val="FF0000"/>
                </a:solidFill>
                <a:latin typeface="Nirmala UI Semilight"/>
              </a:rPr>
              <a:t> exhaustivo para mejorar la calidad del código y aprovechar los tiempos al máximo</a:t>
            </a:r>
            <a:endParaRPr lang="es-ES" sz="1800" i="1" dirty="0">
              <a:solidFill>
                <a:srgbClr val="FF0000"/>
              </a:solidFill>
              <a:latin typeface="Nirmala UI Semilight"/>
            </a:endParaRPr>
          </a:p>
        </p:txBody>
      </p:sp>
    </p:spTree>
    <p:extLst>
      <p:ext uri="{BB962C8B-B14F-4D97-AF65-F5344CB8AC3E}">
        <p14:creationId xmlns:p14="http://schemas.microsoft.com/office/powerpoint/2010/main" val="272917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320</Words>
  <Application>Microsoft Office PowerPoint</Application>
  <PresentationFormat>On-screen Show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Nirmala UI Semilight</vt:lpstr>
      <vt:lpstr>Office Theme</vt:lpstr>
      <vt:lpstr>Coffee Shop Analysis Multi Client</vt:lpstr>
      <vt:lpstr>¿Qué decidimos hacer respecto al feedback recibido?</vt:lpstr>
      <vt:lpstr>Actualizaciones documentales</vt:lpstr>
      <vt:lpstr>Cambios en el diseño y el funcionamiento</vt:lpstr>
      <vt:lpstr>¿Qué paso con nuestra deuda técnica?</vt:lpstr>
      <vt:lpstr>¿Qué paso con nuestra deuda técnica?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Felipe Ascencio (Nokia)</cp:lastModifiedBy>
  <cp:revision>35</cp:revision>
  <dcterms:created xsi:type="dcterms:W3CDTF">2013-01-27T09:14:16Z</dcterms:created>
  <dcterms:modified xsi:type="dcterms:W3CDTF">2025-10-16T04:10:51Z</dcterms:modified>
  <cp:category/>
</cp:coreProperties>
</file>