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7315200" cx="100584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homas Koentges"/>
  <p:cmAuthor clrIdx="1" id="1" initials="" lastIdx="3" name="Thibault Clérice"/>
  <p:cmAuthor clrIdx="2" id="2" initials="" lastIdx="1" name="Matteo Romane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1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30T11:38:32.447">
    <p:pos x="2215" y="3612"/>
    <p:text>I thought the OGL corpus is technically also DTS compliant? Isn't CTS as it is used by OGL not a stricter version of DTS? Or did I understand something wrong?</p:text>
  </p:cm>
  <p:cm authorId="1" idx="1" dt="2020-11-30T11:02:41.536">
    <p:pos x="2215" y="3612"/>
    <p:text>There are no DTS API available on Perseus or Scaife. I think "Corpora" is misleading here.</p:text>
  </p:cm>
  <p:cm authorId="2" idx="1" dt="2020-11-30T11:07:46.620">
    <p:pos x="2215" y="3612"/>
    <p:text>what would be a better label than Corpora? Just APIs?
 I'm open to suggestions ;-)</p:text>
  </p:cm>
  <p:cm authorId="1" idx="2" dt="2020-11-30T11:35:19.044">
    <p:pos x="2215" y="3612"/>
    <p:text>Servers or APIs ? It's "more complicated" but is the truth ?</p:text>
  </p:cm>
  <p:cm authorId="1" idx="3" dt="2020-11-30T11:38:32.447">
    <p:pos x="2215" y="3612"/>
    <p:text>@thomas.koentges@gmail.com I am not sure what you mean. CTS API 5.0 is a completely different API from DTS API in terms of implementation, but yes, the same kind of data architecture is supported by DTS. If you mean Capitains XML, it is supported by Capitains DTS implementations, yes. But here I really think it's APIs and not Corpora.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71864" y="685800"/>
            <a:ext cx="471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71864" y="685800"/>
            <a:ext cx="47151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DTS </a:t>
            </a:r>
            <a:r>
              <a:rPr lang="en" sz="1200">
                <a:solidFill>
                  <a:schemeClr val="dk1"/>
                </a:solidFill>
                <a:highlight>
                  <a:schemeClr val="lt1"/>
                </a:highlight>
                <a:latin typeface="Roboto"/>
                <a:ea typeface="Roboto"/>
                <a:cs typeface="Roboto"/>
                <a:sym typeface="Roboto"/>
              </a:rPr>
              <a:t>provides simple operations for navigating collections, navigating within a text and retrieving textual content.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058951"/>
            <a:ext cx="9372600" cy="2919300"/>
          </a:xfrm>
          <a:prstGeom prst="rect">
            <a:avLst/>
          </a:prstGeom>
        </p:spPr>
        <p:txBody>
          <a:bodyPr anchorCtr="0" anchor="b" bIns="156250" lIns="156250" spcFirstLastPara="1" rIns="156250" wrap="square" tIns="156250">
            <a:noAutofit/>
          </a:bodyPr>
          <a:lstStyle>
            <a:lvl1pPr lvl="0" algn="ctr">
              <a:spcBef>
                <a:spcPts val="0"/>
              </a:spcBef>
              <a:spcAft>
                <a:spcPts val="0"/>
              </a:spcAft>
              <a:buSzPts val="8900"/>
              <a:buNone/>
              <a:defRPr sz="8900"/>
            </a:lvl1pPr>
            <a:lvl2pPr lvl="1" algn="ctr">
              <a:spcBef>
                <a:spcPts val="0"/>
              </a:spcBef>
              <a:spcAft>
                <a:spcPts val="0"/>
              </a:spcAft>
              <a:buSzPts val="8900"/>
              <a:buNone/>
              <a:defRPr sz="8900"/>
            </a:lvl2pPr>
            <a:lvl3pPr lvl="2" algn="ctr">
              <a:spcBef>
                <a:spcPts val="0"/>
              </a:spcBef>
              <a:spcAft>
                <a:spcPts val="0"/>
              </a:spcAft>
              <a:buSzPts val="8900"/>
              <a:buNone/>
              <a:defRPr sz="8900"/>
            </a:lvl3pPr>
            <a:lvl4pPr lvl="3" algn="ctr">
              <a:spcBef>
                <a:spcPts val="0"/>
              </a:spcBef>
              <a:spcAft>
                <a:spcPts val="0"/>
              </a:spcAft>
              <a:buSzPts val="8900"/>
              <a:buNone/>
              <a:defRPr sz="8900"/>
            </a:lvl4pPr>
            <a:lvl5pPr lvl="4" algn="ctr">
              <a:spcBef>
                <a:spcPts val="0"/>
              </a:spcBef>
              <a:spcAft>
                <a:spcPts val="0"/>
              </a:spcAft>
              <a:buSzPts val="8900"/>
              <a:buNone/>
              <a:defRPr sz="8900"/>
            </a:lvl5pPr>
            <a:lvl6pPr lvl="5" algn="ctr">
              <a:spcBef>
                <a:spcPts val="0"/>
              </a:spcBef>
              <a:spcAft>
                <a:spcPts val="0"/>
              </a:spcAft>
              <a:buSzPts val="8900"/>
              <a:buNone/>
              <a:defRPr sz="8900"/>
            </a:lvl6pPr>
            <a:lvl7pPr lvl="6" algn="ctr">
              <a:spcBef>
                <a:spcPts val="0"/>
              </a:spcBef>
              <a:spcAft>
                <a:spcPts val="0"/>
              </a:spcAft>
              <a:buSzPts val="8900"/>
              <a:buNone/>
              <a:defRPr sz="8900"/>
            </a:lvl7pPr>
            <a:lvl8pPr lvl="7" algn="ctr">
              <a:spcBef>
                <a:spcPts val="0"/>
              </a:spcBef>
              <a:spcAft>
                <a:spcPts val="0"/>
              </a:spcAft>
              <a:buSzPts val="8900"/>
              <a:buNone/>
              <a:defRPr sz="8900"/>
            </a:lvl8pPr>
            <a:lvl9pPr lvl="8" algn="ctr">
              <a:spcBef>
                <a:spcPts val="0"/>
              </a:spcBef>
              <a:spcAft>
                <a:spcPts val="0"/>
              </a:spcAft>
              <a:buSzPts val="8900"/>
              <a:buNone/>
              <a:defRPr sz="8900"/>
            </a:lvl9pPr>
          </a:lstStyle>
          <a:p/>
        </p:txBody>
      </p:sp>
      <p:sp>
        <p:nvSpPr>
          <p:cNvPr id="11" name="Google Shape;11;p2"/>
          <p:cNvSpPr txBox="1"/>
          <p:nvPr>
            <p:ph idx="1" type="subTitle"/>
          </p:nvPr>
        </p:nvSpPr>
        <p:spPr>
          <a:xfrm>
            <a:off x="342870" y="4030756"/>
            <a:ext cx="9372600" cy="1127100"/>
          </a:xfrm>
          <a:prstGeom prst="rect">
            <a:avLst/>
          </a:prstGeom>
        </p:spPr>
        <p:txBody>
          <a:bodyPr anchorCtr="0" anchor="t" bIns="156250" lIns="156250" spcFirstLastPara="1" rIns="156250" wrap="square" tIns="156250">
            <a:noAutofit/>
          </a:bodyPr>
          <a:lstStyle>
            <a:lvl1pPr lvl="0" algn="ctr">
              <a:lnSpc>
                <a:spcPct val="100000"/>
              </a:lnSpc>
              <a:spcBef>
                <a:spcPts val="0"/>
              </a:spcBef>
              <a:spcAft>
                <a:spcPts val="0"/>
              </a:spcAft>
              <a:buSzPts val="4700"/>
              <a:buNone/>
              <a:defRPr sz="4700"/>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12" name="Google Shape;12;p2"/>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573156"/>
            <a:ext cx="9372600" cy="2792700"/>
          </a:xfrm>
          <a:prstGeom prst="rect">
            <a:avLst/>
          </a:prstGeom>
        </p:spPr>
        <p:txBody>
          <a:bodyPr anchorCtr="0" anchor="b" bIns="156250" lIns="156250" spcFirstLastPara="1" rIns="156250" wrap="square" tIns="156250">
            <a:noAutofit/>
          </a:bodyPr>
          <a:lstStyle>
            <a:lvl1pPr lvl="0" algn="ctr">
              <a:spcBef>
                <a:spcPts val="0"/>
              </a:spcBef>
              <a:spcAft>
                <a:spcPts val="0"/>
              </a:spcAft>
              <a:buSzPts val="20600"/>
              <a:buNone/>
              <a:defRPr sz="20600"/>
            </a:lvl1pPr>
            <a:lvl2pPr lvl="1" algn="ctr">
              <a:spcBef>
                <a:spcPts val="0"/>
              </a:spcBef>
              <a:spcAft>
                <a:spcPts val="0"/>
              </a:spcAft>
              <a:buSzPts val="20600"/>
              <a:buNone/>
              <a:defRPr sz="20600"/>
            </a:lvl2pPr>
            <a:lvl3pPr lvl="2" algn="ctr">
              <a:spcBef>
                <a:spcPts val="0"/>
              </a:spcBef>
              <a:spcAft>
                <a:spcPts val="0"/>
              </a:spcAft>
              <a:buSzPts val="20600"/>
              <a:buNone/>
              <a:defRPr sz="20600"/>
            </a:lvl3pPr>
            <a:lvl4pPr lvl="3" algn="ctr">
              <a:spcBef>
                <a:spcPts val="0"/>
              </a:spcBef>
              <a:spcAft>
                <a:spcPts val="0"/>
              </a:spcAft>
              <a:buSzPts val="20600"/>
              <a:buNone/>
              <a:defRPr sz="20600"/>
            </a:lvl4pPr>
            <a:lvl5pPr lvl="4" algn="ctr">
              <a:spcBef>
                <a:spcPts val="0"/>
              </a:spcBef>
              <a:spcAft>
                <a:spcPts val="0"/>
              </a:spcAft>
              <a:buSzPts val="20600"/>
              <a:buNone/>
              <a:defRPr sz="20600"/>
            </a:lvl5pPr>
            <a:lvl6pPr lvl="5" algn="ctr">
              <a:spcBef>
                <a:spcPts val="0"/>
              </a:spcBef>
              <a:spcAft>
                <a:spcPts val="0"/>
              </a:spcAft>
              <a:buSzPts val="20600"/>
              <a:buNone/>
              <a:defRPr sz="20600"/>
            </a:lvl6pPr>
            <a:lvl7pPr lvl="6" algn="ctr">
              <a:spcBef>
                <a:spcPts val="0"/>
              </a:spcBef>
              <a:spcAft>
                <a:spcPts val="0"/>
              </a:spcAft>
              <a:buSzPts val="20600"/>
              <a:buNone/>
              <a:defRPr sz="20600"/>
            </a:lvl7pPr>
            <a:lvl8pPr lvl="7" algn="ctr">
              <a:spcBef>
                <a:spcPts val="0"/>
              </a:spcBef>
              <a:spcAft>
                <a:spcPts val="0"/>
              </a:spcAft>
              <a:buSzPts val="20600"/>
              <a:buNone/>
              <a:defRPr sz="20600"/>
            </a:lvl8pPr>
            <a:lvl9pPr lvl="8" algn="ctr">
              <a:spcBef>
                <a:spcPts val="0"/>
              </a:spcBef>
              <a:spcAft>
                <a:spcPts val="0"/>
              </a:spcAft>
              <a:buSzPts val="20600"/>
              <a:buNone/>
              <a:defRPr sz="20600"/>
            </a:lvl9pPr>
          </a:lstStyle>
          <a:p>
            <a:r>
              <a:t>xx%</a:t>
            </a:r>
          </a:p>
        </p:txBody>
      </p:sp>
      <p:sp>
        <p:nvSpPr>
          <p:cNvPr id="46" name="Google Shape;46;p11"/>
          <p:cNvSpPr txBox="1"/>
          <p:nvPr>
            <p:ph idx="1" type="body"/>
          </p:nvPr>
        </p:nvSpPr>
        <p:spPr>
          <a:xfrm>
            <a:off x="342870" y="4483164"/>
            <a:ext cx="9372600" cy="1849500"/>
          </a:xfrm>
          <a:prstGeom prst="rect">
            <a:avLst/>
          </a:prstGeom>
        </p:spPr>
        <p:txBody>
          <a:bodyPr anchorCtr="0" anchor="t" bIns="156250" lIns="156250" spcFirstLastPara="1" rIns="156250" wrap="square" tIns="156250">
            <a:noAutofit/>
          </a:bodyPr>
          <a:lstStyle>
            <a:lvl1pPr indent="-419100" lvl="0" marL="457200" algn="ctr">
              <a:spcBef>
                <a:spcPts val="0"/>
              </a:spcBef>
              <a:spcAft>
                <a:spcPts val="0"/>
              </a:spcAft>
              <a:buSzPts val="3000"/>
              <a:buChar char="●"/>
              <a:defRPr/>
            </a:lvl1pPr>
            <a:lvl2pPr indent="-387350" lvl="1" marL="914400" algn="ctr">
              <a:spcBef>
                <a:spcPts val="2800"/>
              </a:spcBef>
              <a:spcAft>
                <a:spcPts val="0"/>
              </a:spcAft>
              <a:buSzPts val="2500"/>
              <a:buChar char="○"/>
              <a:defRPr/>
            </a:lvl2pPr>
            <a:lvl3pPr indent="-387350" lvl="2" marL="1371600" algn="ctr">
              <a:spcBef>
                <a:spcPts val="2800"/>
              </a:spcBef>
              <a:spcAft>
                <a:spcPts val="0"/>
              </a:spcAft>
              <a:buSzPts val="2500"/>
              <a:buChar char="■"/>
              <a:defRPr/>
            </a:lvl3pPr>
            <a:lvl4pPr indent="-387350" lvl="3" marL="1828800" algn="ctr">
              <a:spcBef>
                <a:spcPts val="2800"/>
              </a:spcBef>
              <a:spcAft>
                <a:spcPts val="0"/>
              </a:spcAft>
              <a:buSzPts val="2500"/>
              <a:buChar char="●"/>
              <a:defRPr/>
            </a:lvl4pPr>
            <a:lvl5pPr indent="-387350" lvl="4" marL="2286000" algn="ctr">
              <a:spcBef>
                <a:spcPts val="2800"/>
              </a:spcBef>
              <a:spcAft>
                <a:spcPts val="0"/>
              </a:spcAft>
              <a:buSzPts val="2500"/>
              <a:buChar char="○"/>
              <a:defRPr/>
            </a:lvl5pPr>
            <a:lvl6pPr indent="-387350" lvl="5" marL="2743200" algn="ctr">
              <a:spcBef>
                <a:spcPts val="2800"/>
              </a:spcBef>
              <a:spcAft>
                <a:spcPts val="0"/>
              </a:spcAft>
              <a:buSzPts val="2500"/>
              <a:buChar char="■"/>
              <a:defRPr/>
            </a:lvl6pPr>
            <a:lvl7pPr indent="-387350" lvl="6" marL="3200400" algn="ctr">
              <a:spcBef>
                <a:spcPts val="2800"/>
              </a:spcBef>
              <a:spcAft>
                <a:spcPts val="0"/>
              </a:spcAft>
              <a:buSzPts val="2500"/>
              <a:buChar char="●"/>
              <a:defRPr/>
            </a:lvl7pPr>
            <a:lvl8pPr indent="-387350" lvl="7" marL="3657600" algn="ctr">
              <a:spcBef>
                <a:spcPts val="2800"/>
              </a:spcBef>
              <a:spcAft>
                <a:spcPts val="0"/>
              </a:spcAft>
              <a:buSzPts val="2500"/>
              <a:buChar char="○"/>
              <a:defRPr/>
            </a:lvl8pPr>
            <a:lvl9pPr indent="-387350" lvl="8" marL="4114800" algn="ctr">
              <a:spcBef>
                <a:spcPts val="2800"/>
              </a:spcBef>
              <a:spcAft>
                <a:spcPts val="2800"/>
              </a:spcAft>
              <a:buSzPts val="2500"/>
              <a:buChar char="■"/>
              <a:defRPr/>
            </a:lvl9pPr>
          </a:lstStyle>
          <a:p/>
        </p:txBody>
      </p:sp>
      <p:sp>
        <p:nvSpPr>
          <p:cNvPr id="47" name="Google Shape;47;p11"/>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058987"/>
            <a:ext cx="9372600" cy="1196700"/>
          </a:xfrm>
          <a:prstGeom prst="rect">
            <a:avLst/>
          </a:prstGeom>
        </p:spPr>
        <p:txBody>
          <a:bodyPr anchorCtr="0" anchor="ctr" bIns="156250" lIns="156250" spcFirstLastPara="1" rIns="156250" wrap="square" tIns="156250">
            <a:no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5" name="Google Shape;15;p3"/>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32924"/>
            <a:ext cx="9372600" cy="814500"/>
          </a:xfrm>
          <a:prstGeom prst="rect">
            <a:avLst/>
          </a:prstGeom>
        </p:spPr>
        <p:txBody>
          <a:bodyPr anchorCtr="0" anchor="t" bIns="156250" lIns="156250" spcFirstLastPara="1" rIns="156250" wrap="square" tIns="156250">
            <a:no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p:txBody>
      </p:sp>
      <p:sp>
        <p:nvSpPr>
          <p:cNvPr id="18" name="Google Shape;18;p4"/>
          <p:cNvSpPr txBox="1"/>
          <p:nvPr>
            <p:ph idx="1" type="body"/>
          </p:nvPr>
        </p:nvSpPr>
        <p:spPr>
          <a:xfrm>
            <a:off x="342870" y="1639076"/>
            <a:ext cx="9372600" cy="4859100"/>
          </a:xfrm>
          <a:prstGeom prst="rect">
            <a:avLst/>
          </a:prstGeom>
        </p:spPr>
        <p:txBody>
          <a:bodyPr anchorCtr="0" anchor="t" bIns="156250" lIns="156250" spcFirstLastPara="1" rIns="156250" wrap="square" tIns="156250">
            <a:noAutofit/>
          </a:bodyPr>
          <a:lstStyle>
            <a:lvl1pPr indent="-419100" lvl="0" marL="457200">
              <a:spcBef>
                <a:spcPts val="0"/>
              </a:spcBef>
              <a:spcAft>
                <a:spcPts val="0"/>
              </a:spcAft>
              <a:buSzPts val="3000"/>
              <a:buChar char="●"/>
              <a:defRPr/>
            </a:lvl1pPr>
            <a:lvl2pPr indent="-387350" lvl="1" marL="914400">
              <a:spcBef>
                <a:spcPts val="2800"/>
              </a:spcBef>
              <a:spcAft>
                <a:spcPts val="0"/>
              </a:spcAft>
              <a:buSzPts val="2500"/>
              <a:buChar char="○"/>
              <a:defRPr/>
            </a:lvl2pPr>
            <a:lvl3pPr indent="-387350" lvl="2" marL="1371600">
              <a:spcBef>
                <a:spcPts val="2800"/>
              </a:spcBef>
              <a:spcAft>
                <a:spcPts val="0"/>
              </a:spcAft>
              <a:buSzPts val="2500"/>
              <a:buChar char="■"/>
              <a:defRPr/>
            </a:lvl3pPr>
            <a:lvl4pPr indent="-387350" lvl="3" marL="1828800">
              <a:spcBef>
                <a:spcPts val="2800"/>
              </a:spcBef>
              <a:spcAft>
                <a:spcPts val="0"/>
              </a:spcAft>
              <a:buSzPts val="2500"/>
              <a:buChar char="●"/>
              <a:defRPr/>
            </a:lvl4pPr>
            <a:lvl5pPr indent="-387350" lvl="4" marL="2286000">
              <a:spcBef>
                <a:spcPts val="2800"/>
              </a:spcBef>
              <a:spcAft>
                <a:spcPts val="0"/>
              </a:spcAft>
              <a:buSzPts val="2500"/>
              <a:buChar char="○"/>
              <a:defRPr/>
            </a:lvl5pPr>
            <a:lvl6pPr indent="-387350" lvl="5" marL="2743200">
              <a:spcBef>
                <a:spcPts val="2800"/>
              </a:spcBef>
              <a:spcAft>
                <a:spcPts val="0"/>
              </a:spcAft>
              <a:buSzPts val="2500"/>
              <a:buChar char="■"/>
              <a:defRPr/>
            </a:lvl6pPr>
            <a:lvl7pPr indent="-387350" lvl="6" marL="3200400">
              <a:spcBef>
                <a:spcPts val="2800"/>
              </a:spcBef>
              <a:spcAft>
                <a:spcPts val="0"/>
              </a:spcAft>
              <a:buSzPts val="2500"/>
              <a:buChar char="●"/>
              <a:defRPr/>
            </a:lvl7pPr>
            <a:lvl8pPr indent="-387350" lvl="7" marL="3657600">
              <a:spcBef>
                <a:spcPts val="2800"/>
              </a:spcBef>
              <a:spcAft>
                <a:spcPts val="0"/>
              </a:spcAft>
              <a:buSzPts val="2500"/>
              <a:buChar char="○"/>
              <a:defRPr/>
            </a:lvl8pPr>
            <a:lvl9pPr indent="-387350" lvl="8" marL="4114800">
              <a:spcBef>
                <a:spcPts val="2800"/>
              </a:spcBef>
              <a:spcAft>
                <a:spcPts val="2800"/>
              </a:spcAft>
              <a:buSzPts val="2500"/>
              <a:buChar char="■"/>
              <a:defRPr/>
            </a:lvl9pPr>
          </a:lstStyle>
          <a:p/>
        </p:txBody>
      </p:sp>
      <p:sp>
        <p:nvSpPr>
          <p:cNvPr id="19" name="Google Shape;19;p4"/>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32924"/>
            <a:ext cx="9372600" cy="814500"/>
          </a:xfrm>
          <a:prstGeom prst="rect">
            <a:avLst/>
          </a:prstGeom>
        </p:spPr>
        <p:txBody>
          <a:bodyPr anchorCtr="0" anchor="t" bIns="156250" lIns="156250" spcFirstLastPara="1" rIns="156250" wrap="square" tIns="156250">
            <a:no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p:txBody>
      </p:sp>
      <p:sp>
        <p:nvSpPr>
          <p:cNvPr id="22" name="Google Shape;22;p5"/>
          <p:cNvSpPr txBox="1"/>
          <p:nvPr>
            <p:ph idx="1" type="body"/>
          </p:nvPr>
        </p:nvSpPr>
        <p:spPr>
          <a:xfrm>
            <a:off x="342870" y="1639076"/>
            <a:ext cx="4399800" cy="4859100"/>
          </a:xfrm>
          <a:prstGeom prst="rect">
            <a:avLst/>
          </a:prstGeom>
        </p:spPr>
        <p:txBody>
          <a:bodyPr anchorCtr="0" anchor="t" bIns="156250" lIns="156250" spcFirstLastPara="1" rIns="156250" wrap="square" tIns="156250">
            <a:noAutofit/>
          </a:bodyPr>
          <a:lstStyle>
            <a:lvl1pPr indent="-387350" lvl="0" marL="457200">
              <a:spcBef>
                <a:spcPts val="0"/>
              </a:spcBef>
              <a:spcAft>
                <a:spcPts val="0"/>
              </a:spcAft>
              <a:buSzPts val="2500"/>
              <a:buChar char="●"/>
              <a:defRPr sz="2500"/>
            </a:lvl1pPr>
            <a:lvl2pPr indent="-355600" lvl="1" marL="914400">
              <a:spcBef>
                <a:spcPts val="2800"/>
              </a:spcBef>
              <a:spcAft>
                <a:spcPts val="0"/>
              </a:spcAft>
              <a:buSzPts val="2000"/>
              <a:buChar char="○"/>
              <a:defRPr sz="2000"/>
            </a:lvl2pPr>
            <a:lvl3pPr indent="-355600" lvl="2" marL="1371600">
              <a:spcBef>
                <a:spcPts val="2800"/>
              </a:spcBef>
              <a:spcAft>
                <a:spcPts val="0"/>
              </a:spcAft>
              <a:buSzPts val="2000"/>
              <a:buChar char="■"/>
              <a:defRPr sz="2000"/>
            </a:lvl3pPr>
            <a:lvl4pPr indent="-355600" lvl="3" marL="1828800">
              <a:spcBef>
                <a:spcPts val="2800"/>
              </a:spcBef>
              <a:spcAft>
                <a:spcPts val="0"/>
              </a:spcAft>
              <a:buSzPts val="2000"/>
              <a:buChar char="●"/>
              <a:defRPr sz="2000"/>
            </a:lvl4pPr>
            <a:lvl5pPr indent="-355600" lvl="4" marL="2286000">
              <a:spcBef>
                <a:spcPts val="2800"/>
              </a:spcBef>
              <a:spcAft>
                <a:spcPts val="0"/>
              </a:spcAft>
              <a:buSzPts val="2000"/>
              <a:buChar char="○"/>
              <a:defRPr sz="2000"/>
            </a:lvl5pPr>
            <a:lvl6pPr indent="-355600" lvl="5" marL="2743200">
              <a:spcBef>
                <a:spcPts val="2800"/>
              </a:spcBef>
              <a:spcAft>
                <a:spcPts val="0"/>
              </a:spcAft>
              <a:buSzPts val="2000"/>
              <a:buChar char="■"/>
              <a:defRPr sz="2000"/>
            </a:lvl6pPr>
            <a:lvl7pPr indent="-355600" lvl="6" marL="3200400">
              <a:spcBef>
                <a:spcPts val="2800"/>
              </a:spcBef>
              <a:spcAft>
                <a:spcPts val="0"/>
              </a:spcAft>
              <a:buSzPts val="2000"/>
              <a:buChar char="●"/>
              <a:defRPr sz="2000"/>
            </a:lvl7pPr>
            <a:lvl8pPr indent="-355600" lvl="7" marL="3657600">
              <a:spcBef>
                <a:spcPts val="2800"/>
              </a:spcBef>
              <a:spcAft>
                <a:spcPts val="0"/>
              </a:spcAft>
              <a:buSzPts val="2000"/>
              <a:buChar char="○"/>
              <a:defRPr sz="2000"/>
            </a:lvl8pPr>
            <a:lvl9pPr indent="-355600" lvl="8" marL="4114800">
              <a:spcBef>
                <a:spcPts val="2800"/>
              </a:spcBef>
              <a:spcAft>
                <a:spcPts val="2800"/>
              </a:spcAft>
              <a:buSzPts val="2000"/>
              <a:buChar char="■"/>
              <a:defRPr sz="2000"/>
            </a:lvl9pPr>
          </a:lstStyle>
          <a:p/>
        </p:txBody>
      </p:sp>
      <p:sp>
        <p:nvSpPr>
          <p:cNvPr id="23" name="Google Shape;23;p5"/>
          <p:cNvSpPr txBox="1"/>
          <p:nvPr>
            <p:ph idx="2" type="body"/>
          </p:nvPr>
        </p:nvSpPr>
        <p:spPr>
          <a:xfrm>
            <a:off x="5315640" y="1639076"/>
            <a:ext cx="4399800" cy="4859100"/>
          </a:xfrm>
          <a:prstGeom prst="rect">
            <a:avLst/>
          </a:prstGeom>
        </p:spPr>
        <p:txBody>
          <a:bodyPr anchorCtr="0" anchor="t" bIns="156250" lIns="156250" spcFirstLastPara="1" rIns="156250" wrap="square" tIns="156250">
            <a:noAutofit/>
          </a:bodyPr>
          <a:lstStyle>
            <a:lvl1pPr indent="-387350" lvl="0" marL="457200">
              <a:spcBef>
                <a:spcPts val="0"/>
              </a:spcBef>
              <a:spcAft>
                <a:spcPts val="0"/>
              </a:spcAft>
              <a:buSzPts val="2500"/>
              <a:buChar char="●"/>
              <a:defRPr sz="2500"/>
            </a:lvl1pPr>
            <a:lvl2pPr indent="-355600" lvl="1" marL="914400">
              <a:spcBef>
                <a:spcPts val="2800"/>
              </a:spcBef>
              <a:spcAft>
                <a:spcPts val="0"/>
              </a:spcAft>
              <a:buSzPts val="2000"/>
              <a:buChar char="○"/>
              <a:defRPr sz="2000"/>
            </a:lvl2pPr>
            <a:lvl3pPr indent="-355600" lvl="2" marL="1371600">
              <a:spcBef>
                <a:spcPts val="2800"/>
              </a:spcBef>
              <a:spcAft>
                <a:spcPts val="0"/>
              </a:spcAft>
              <a:buSzPts val="2000"/>
              <a:buChar char="■"/>
              <a:defRPr sz="2000"/>
            </a:lvl3pPr>
            <a:lvl4pPr indent="-355600" lvl="3" marL="1828800">
              <a:spcBef>
                <a:spcPts val="2800"/>
              </a:spcBef>
              <a:spcAft>
                <a:spcPts val="0"/>
              </a:spcAft>
              <a:buSzPts val="2000"/>
              <a:buChar char="●"/>
              <a:defRPr sz="2000"/>
            </a:lvl4pPr>
            <a:lvl5pPr indent="-355600" lvl="4" marL="2286000">
              <a:spcBef>
                <a:spcPts val="2800"/>
              </a:spcBef>
              <a:spcAft>
                <a:spcPts val="0"/>
              </a:spcAft>
              <a:buSzPts val="2000"/>
              <a:buChar char="○"/>
              <a:defRPr sz="2000"/>
            </a:lvl5pPr>
            <a:lvl6pPr indent="-355600" lvl="5" marL="2743200">
              <a:spcBef>
                <a:spcPts val="2800"/>
              </a:spcBef>
              <a:spcAft>
                <a:spcPts val="0"/>
              </a:spcAft>
              <a:buSzPts val="2000"/>
              <a:buChar char="■"/>
              <a:defRPr sz="2000"/>
            </a:lvl6pPr>
            <a:lvl7pPr indent="-355600" lvl="6" marL="3200400">
              <a:spcBef>
                <a:spcPts val="2800"/>
              </a:spcBef>
              <a:spcAft>
                <a:spcPts val="0"/>
              </a:spcAft>
              <a:buSzPts val="2000"/>
              <a:buChar char="●"/>
              <a:defRPr sz="2000"/>
            </a:lvl7pPr>
            <a:lvl8pPr indent="-355600" lvl="7" marL="3657600">
              <a:spcBef>
                <a:spcPts val="2800"/>
              </a:spcBef>
              <a:spcAft>
                <a:spcPts val="0"/>
              </a:spcAft>
              <a:buSzPts val="2000"/>
              <a:buChar char="○"/>
              <a:defRPr sz="2000"/>
            </a:lvl8pPr>
            <a:lvl9pPr indent="-355600" lvl="8" marL="4114800">
              <a:spcBef>
                <a:spcPts val="2800"/>
              </a:spcBef>
              <a:spcAft>
                <a:spcPts val="2800"/>
              </a:spcAft>
              <a:buSzPts val="2000"/>
              <a:buChar char="■"/>
              <a:defRPr sz="2000"/>
            </a:lvl9pPr>
          </a:lstStyle>
          <a:p/>
        </p:txBody>
      </p:sp>
      <p:sp>
        <p:nvSpPr>
          <p:cNvPr id="24" name="Google Shape;24;p5"/>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32924"/>
            <a:ext cx="9372600" cy="814500"/>
          </a:xfrm>
          <a:prstGeom prst="rect">
            <a:avLst/>
          </a:prstGeom>
        </p:spPr>
        <p:txBody>
          <a:bodyPr anchorCtr="0" anchor="t" bIns="156250" lIns="156250" spcFirstLastPara="1" rIns="156250" wrap="square" tIns="156250">
            <a:no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p:txBody>
      </p:sp>
      <p:sp>
        <p:nvSpPr>
          <p:cNvPr id="27" name="Google Shape;27;p6"/>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790187"/>
            <a:ext cx="3088800" cy="1075200"/>
          </a:xfrm>
          <a:prstGeom prst="rect">
            <a:avLst/>
          </a:prstGeom>
        </p:spPr>
        <p:txBody>
          <a:bodyPr anchorCtr="0" anchor="b" bIns="156250" lIns="156250" spcFirstLastPara="1" rIns="156250" wrap="square" tIns="15625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0" name="Google Shape;30;p7"/>
          <p:cNvSpPr txBox="1"/>
          <p:nvPr>
            <p:ph idx="1" type="body"/>
          </p:nvPr>
        </p:nvSpPr>
        <p:spPr>
          <a:xfrm>
            <a:off x="342870" y="1976320"/>
            <a:ext cx="3088800" cy="4521600"/>
          </a:xfrm>
          <a:prstGeom prst="rect">
            <a:avLst/>
          </a:prstGeom>
        </p:spPr>
        <p:txBody>
          <a:bodyPr anchorCtr="0" anchor="t" bIns="156250" lIns="156250" spcFirstLastPara="1" rIns="156250" wrap="square" tIns="156250">
            <a:noAutofit/>
          </a:bodyPr>
          <a:lstStyle>
            <a:lvl1pPr indent="-355600" lvl="0" marL="457200">
              <a:spcBef>
                <a:spcPts val="0"/>
              </a:spcBef>
              <a:spcAft>
                <a:spcPts val="0"/>
              </a:spcAft>
              <a:buSzPts val="2000"/>
              <a:buChar char="●"/>
              <a:defRPr sz="2000"/>
            </a:lvl1pPr>
            <a:lvl2pPr indent="-355600" lvl="1" marL="914400">
              <a:spcBef>
                <a:spcPts val="2800"/>
              </a:spcBef>
              <a:spcAft>
                <a:spcPts val="0"/>
              </a:spcAft>
              <a:buSzPts val="2000"/>
              <a:buChar char="○"/>
              <a:defRPr sz="2000"/>
            </a:lvl2pPr>
            <a:lvl3pPr indent="-355600" lvl="2" marL="1371600">
              <a:spcBef>
                <a:spcPts val="2800"/>
              </a:spcBef>
              <a:spcAft>
                <a:spcPts val="0"/>
              </a:spcAft>
              <a:buSzPts val="2000"/>
              <a:buChar char="■"/>
              <a:defRPr sz="2000"/>
            </a:lvl3pPr>
            <a:lvl4pPr indent="-355600" lvl="3" marL="1828800">
              <a:spcBef>
                <a:spcPts val="2800"/>
              </a:spcBef>
              <a:spcAft>
                <a:spcPts val="0"/>
              </a:spcAft>
              <a:buSzPts val="2000"/>
              <a:buChar char="●"/>
              <a:defRPr sz="2000"/>
            </a:lvl4pPr>
            <a:lvl5pPr indent="-355600" lvl="4" marL="2286000">
              <a:spcBef>
                <a:spcPts val="2800"/>
              </a:spcBef>
              <a:spcAft>
                <a:spcPts val="0"/>
              </a:spcAft>
              <a:buSzPts val="2000"/>
              <a:buChar char="○"/>
              <a:defRPr sz="2000"/>
            </a:lvl5pPr>
            <a:lvl6pPr indent="-355600" lvl="5" marL="2743200">
              <a:spcBef>
                <a:spcPts val="2800"/>
              </a:spcBef>
              <a:spcAft>
                <a:spcPts val="0"/>
              </a:spcAft>
              <a:buSzPts val="2000"/>
              <a:buChar char="■"/>
              <a:defRPr sz="2000"/>
            </a:lvl6pPr>
            <a:lvl7pPr indent="-355600" lvl="6" marL="3200400">
              <a:spcBef>
                <a:spcPts val="2800"/>
              </a:spcBef>
              <a:spcAft>
                <a:spcPts val="0"/>
              </a:spcAft>
              <a:buSzPts val="2000"/>
              <a:buChar char="●"/>
              <a:defRPr sz="2000"/>
            </a:lvl7pPr>
            <a:lvl8pPr indent="-355600" lvl="7" marL="3657600">
              <a:spcBef>
                <a:spcPts val="2800"/>
              </a:spcBef>
              <a:spcAft>
                <a:spcPts val="0"/>
              </a:spcAft>
              <a:buSzPts val="2000"/>
              <a:buChar char="○"/>
              <a:defRPr sz="2000"/>
            </a:lvl8pPr>
            <a:lvl9pPr indent="-355600" lvl="8" marL="4114800">
              <a:spcBef>
                <a:spcPts val="2800"/>
              </a:spcBef>
              <a:spcAft>
                <a:spcPts val="2800"/>
              </a:spcAft>
              <a:buSzPts val="2000"/>
              <a:buChar char="■"/>
              <a:defRPr sz="2000"/>
            </a:lvl9pPr>
          </a:lstStyle>
          <a:p/>
        </p:txBody>
      </p:sp>
      <p:sp>
        <p:nvSpPr>
          <p:cNvPr id="31" name="Google Shape;31;p7"/>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40213"/>
            <a:ext cx="7004700" cy="5817600"/>
          </a:xfrm>
          <a:prstGeom prst="rect">
            <a:avLst/>
          </a:prstGeom>
        </p:spPr>
        <p:txBody>
          <a:bodyPr anchorCtr="0" anchor="ctr" bIns="156250" lIns="156250" spcFirstLastPara="1" rIns="156250" wrap="square" tIns="156250">
            <a:noAutofit/>
          </a:bodyPr>
          <a:lstStyle>
            <a:lvl1pPr lvl="0">
              <a:spcBef>
                <a:spcPts val="0"/>
              </a:spcBef>
              <a:spcAft>
                <a:spcPts val="0"/>
              </a:spcAft>
              <a:buSzPts val="8300"/>
              <a:buNone/>
              <a:defRPr sz="8300"/>
            </a:lvl1pPr>
            <a:lvl2pPr lvl="1">
              <a:spcBef>
                <a:spcPts val="0"/>
              </a:spcBef>
              <a:spcAft>
                <a:spcPts val="0"/>
              </a:spcAft>
              <a:buSzPts val="8300"/>
              <a:buNone/>
              <a:defRPr sz="8300"/>
            </a:lvl2pPr>
            <a:lvl3pPr lvl="2">
              <a:spcBef>
                <a:spcPts val="0"/>
              </a:spcBef>
              <a:spcAft>
                <a:spcPts val="0"/>
              </a:spcAft>
              <a:buSzPts val="8300"/>
              <a:buNone/>
              <a:defRPr sz="8300"/>
            </a:lvl3pPr>
            <a:lvl4pPr lvl="3">
              <a:spcBef>
                <a:spcPts val="0"/>
              </a:spcBef>
              <a:spcAft>
                <a:spcPts val="0"/>
              </a:spcAft>
              <a:buSzPts val="8300"/>
              <a:buNone/>
              <a:defRPr sz="8300"/>
            </a:lvl4pPr>
            <a:lvl5pPr lvl="4">
              <a:spcBef>
                <a:spcPts val="0"/>
              </a:spcBef>
              <a:spcAft>
                <a:spcPts val="0"/>
              </a:spcAft>
              <a:buSzPts val="8300"/>
              <a:buNone/>
              <a:defRPr sz="8300"/>
            </a:lvl5pPr>
            <a:lvl6pPr lvl="5">
              <a:spcBef>
                <a:spcPts val="0"/>
              </a:spcBef>
              <a:spcAft>
                <a:spcPts val="0"/>
              </a:spcAft>
              <a:buSzPts val="8300"/>
              <a:buNone/>
              <a:defRPr sz="8300"/>
            </a:lvl6pPr>
            <a:lvl7pPr lvl="6">
              <a:spcBef>
                <a:spcPts val="0"/>
              </a:spcBef>
              <a:spcAft>
                <a:spcPts val="0"/>
              </a:spcAft>
              <a:buSzPts val="8300"/>
              <a:buNone/>
              <a:defRPr sz="8300"/>
            </a:lvl7pPr>
            <a:lvl8pPr lvl="7">
              <a:spcBef>
                <a:spcPts val="0"/>
              </a:spcBef>
              <a:spcAft>
                <a:spcPts val="0"/>
              </a:spcAft>
              <a:buSzPts val="8300"/>
              <a:buNone/>
              <a:defRPr sz="8300"/>
            </a:lvl8pPr>
            <a:lvl9pPr lvl="8">
              <a:spcBef>
                <a:spcPts val="0"/>
              </a:spcBef>
              <a:spcAft>
                <a:spcPts val="0"/>
              </a:spcAft>
              <a:buSzPts val="8300"/>
              <a:buNone/>
              <a:defRPr sz="8300"/>
            </a:lvl9pPr>
          </a:lstStyle>
          <a:p/>
        </p:txBody>
      </p:sp>
      <p:sp>
        <p:nvSpPr>
          <p:cNvPr id="34" name="Google Shape;34;p8"/>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78"/>
            <a:ext cx="5029200" cy="7315200"/>
          </a:xfrm>
          <a:prstGeom prst="rect">
            <a:avLst/>
          </a:prstGeom>
          <a:solidFill>
            <a:schemeClr val="lt2"/>
          </a:solidFill>
          <a:ln>
            <a:noFill/>
          </a:ln>
        </p:spPr>
        <p:txBody>
          <a:bodyPr anchorCtr="0" anchor="ctr" bIns="156250" lIns="156250" spcFirstLastPara="1" rIns="156250" wrap="square" tIns="1562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753849"/>
            <a:ext cx="4449600" cy="2108100"/>
          </a:xfrm>
          <a:prstGeom prst="rect">
            <a:avLst/>
          </a:prstGeom>
        </p:spPr>
        <p:txBody>
          <a:bodyPr anchorCtr="0" anchor="b" bIns="156250" lIns="156250" spcFirstLastPara="1" rIns="156250" wrap="square" tIns="15625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38" name="Google Shape;38;p9"/>
          <p:cNvSpPr txBox="1"/>
          <p:nvPr>
            <p:ph idx="1" type="subTitle"/>
          </p:nvPr>
        </p:nvSpPr>
        <p:spPr>
          <a:xfrm>
            <a:off x="292050" y="3986596"/>
            <a:ext cx="4449600" cy="1756800"/>
          </a:xfrm>
          <a:prstGeom prst="rect">
            <a:avLst/>
          </a:prstGeom>
        </p:spPr>
        <p:txBody>
          <a:bodyPr anchorCtr="0" anchor="t" bIns="156250" lIns="156250" spcFirstLastPara="1" rIns="156250" wrap="square" tIns="15625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39" name="Google Shape;39;p9"/>
          <p:cNvSpPr txBox="1"/>
          <p:nvPr>
            <p:ph idx="2" type="body"/>
          </p:nvPr>
        </p:nvSpPr>
        <p:spPr>
          <a:xfrm>
            <a:off x="5433450" y="1029796"/>
            <a:ext cx="4220700" cy="5255100"/>
          </a:xfrm>
          <a:prstGeom prst="rect">
            <a:avLst/>
          </a:prstGeom>
        </p:spPr>
        <p:txBody>
          <a:bodyPr anchorCtr="0" anchor="ctr" bIns="156250" lIns="156250" spcFirstLastPara="1" rIns="156250" wrap="square" tIns="156250">
            <a:noAutofit/>
          </a:bodyPr>
          <a:lstStyle>
            <a:lvl1pPr indent="-419100" lvl="0" marL="457200">
              <a:spcBef>
                <a:spcPts val="0"/>
              </a:spcBef>
              <a:spcAft>
                <a:spcPts val="0"/>
              </a:spcAft>
              <a:buSzPts val="3000"/>
              <a:buChar char="●"/>
              <a:defRPr/>
            </a:lvl1pPr>
            <a:lvl2pPr indent="-387350" lvl="1" marL="914400">
              <a:spcBef>
                <a:spcPts val="2800"/>
              </a:spcBef>
              <a:spcAft>
                <a:spcPts val="0"/>
              </a:spcAft>
              <a:buSzPts val="2500"/>
              <a:buChar char="○"/>
              <a:defRPr/>
            </a:lvl2pPr>
            <a:lvl3pPr indent="-387350" lvl="2" marL="1371600">
              <a:spcBef>
                <a:spcPts val="2800"/>
              </a:spcBef>
              <a:spcAft>
                <a:spcPts val="0"/>
              </a:spcAft>
              <a:buSzPts val="2500"/>
              <a:buChar char="■"/>
              <a:defRPr/>
            </a:lvl3pPr>
            <a:lvl4pPr indent="-387350" lvl="3" marL="1828800">
              <a:spcBef>
                <a:spcPts val="2800"/>
              </a:spcBef>
              <a:spcAft>
                <a:spcPts val="0"/>
              </a:spcAft>
              <a:buSzPts val="2500"/>
              <a:buChar char="●"/>
              <a:defRPr/>
            </a:lvl4pPr>
            <a:lvl5pPr indent="-387350" lvl="4" marL="2286000">
              <a:spcBef>
                <a:spcPts val="2800"/>
              </a:spcBef>
              <a:spcAft>
                <a:spcPts val="0"/>
              </a:spcAft>
              <a:buSzPts val="2500"/>
              <a:buChar char="○"/>
              <a:defRPr/>
            </a:lvl5pPr>
            <a:lvl6pPr indent="-387350" lvl="5" marL="2743200">
              <a:spcBef>
                <a:spcPts val="2800"/>
              </a:spcBef>
              <a:spcAft>
                <a:spcPts val="0"/>
              </a:spcAft>
              <a:buSzPts val="2500"/>
              <a:buChar char="■"/>
              <a:defRPr/>
            </a:lvl6pPr>
            <a:lvl7pPr indent="-387350" lvl="6" marL="3200400">
              <a:spcBef>
                <a:spcPts val="2800"/>
              </a:spcBef>
              <a:spcAft>
                <a:spcPts val="0"/>
              </a:spcAft>
              <a:buSzPts val="2500"/>
              <a:buChar char="●"/>
              <a:defRPr/>
            </a:lvl7pPr>
            <a:lvl8pPr indent="-387350" lvl="7" marL="3657600">
              <a:spcBef>
                <a:spcPts val="2800"/>
              </a:spcBef>
              <a:spcAft>
                <a:spcPts val="0"/>
              </a:spcAft>
              <a:buSzPts val="2500"/>
              <a:buChar char="○"/>
              <a:defRPr/>
            </a:lvl8pPr>
            <a:lvl9pPr indent="-387350" lvl="8" marL="4114800">
              <a:spcBef>
                <a:spcPts val="2800"/>
              </a:spcBef>
              <a:spcAft>
                <a:spcPts val="2800"/>
              </a:spcAft>
              <a:buSzPts val="2500"/>
              <a:buChar char="■"/>
              <a:defRPr/>
            </a:lvl9pPr>
          </a:lstStyle>
          <a:p/>
        </p:txBody>
      </p:sp>
      <p:sp>
        <p:nvSpPr>
          <p:cNvPr id="40" name="Google Shape;40;p9"/>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016818"/>
            <a:ext cx="6598800" cy="860700"/>
          </a:xfrm>
          <a:prstGeom prst="rect">
            <a:avLst/>
          </a:prstGeom>
        </p:spPr>
        <p:txBody>
          <a:bodyPr anchorCtr="0" anchor="ctr" bIns="156250" lIns="156250" spcFirstLastPara="1" rIns="156250" wrap="square" tIns="156250">
            <a:noAutofit/>
          </a:bodyPr>
          <a:lstStyle>
            <a:lvl1pPr indent="-228600" lvl="0" marL="457200">
              <a:lnSpc>
                <a:spcPct val="100000"/>
              </a:lnSpc>
              <a:spcBef>
                <a:spcPts val="0"/>
              </a:spcBef>
              <a:spcAft>
                <a:spcPts val="0"/>
              </a:spcAft>
              <a:buSzPts val="3000"/>
              <a:buNone/>
              <a:defRPr/>
            </a:lvl1pPr>
          </a:lstStyle>
          <a:p/>
        </p:txBody>
      </p:sp>
      <p:sp>
        <p:nvSpPr>
          <p:cNvPr id="43" name="Google Shape;43;p10"/>
          <p:cNvSpPr txBox="1"/>
          <p:nvPr>
            <p:ph idx="12" type="sldNum"/>
          </p:nvPr>
        </p:nvSpPr>
        <p:spPr>
          <a:xfrm>
            <a:off x="9319704" y="6632131"/>
            <a:ext cx="603600" cy="560100"/>
          </a:xfrm>
          <a:prstGeom prst="rect">
            <a:avLst/>
          </a:prstGeom>
        </p:spPr>
        <p:txBody>
          <a:bodyPr anchorCtr="0" anchor="ctr" bIns="156250" lIns="156250" spcFirstLastPara="1" rIns="156250" wrap="square" tIns="1562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32924"/>
            <a:ext cx="9372600" cy="814500"/>
          </a:xfrm>
          <a:prstGeom prst="rect">
            <a:avLst/>
          </a:prstGeom>
          <a:noFill/>
          <a:ln>
            <a:noFill/>
          </a:ln>
        </p:spPr>
        <p:txBody>
          <a:bodyPr anchorCtr="0" anchor="t" bIns="156250" lIns="156250" spcFirstLastPara="1" rIns="156250" wrap="square" tIns="156250">
            <a:no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4700"/>
              <a:buNone/>
              <a:defRPr sz="4700">
                <a:solidFill>
                  <a:schemeClr val="dk1"/>
                </a:solidFill>
              </a:defRPr>
            </a:lvl2pPr>
            <a:lvl3pPr lvl="2">
              <a:spcBef>
                <a:spcPts val="0"/>
              </a:spcBef>
              <a:spcAft>
                <a:spcPts val="0"/>
              </a:spcAft>
              <a:buClr>
                <a:schemeClr val="dk1"/>
              </a:buClr>
              <a:buSzPts val="4700"/>
              <a:buNone/>
              <a:defRPr sz="4700">
                <a:solidFill>
                  <a:schemeClr val="dk1"/>
                </a:solidFill>
              </a:defRPr>
            </a:lvl3pPr>
            <a:lvl4pPr lvl="3">
              <a:spcBef>
                <a:spcPts val="0"/>
              </a:spcBef>
              <a:spcAft>
                <a:spcPts val="0"/>
              </a:spcAft>
              <a:buClr>
                <a:schemeClr val="dk1"/>
              </a:buClr>
              <a:buSzPts val="4700"/>
              <a:buNone/>
              <a:defRPr sz="4700">
                <a:solidFill>
                  <a:schemeClr val="dk1"/>
                </a:solidFill>
              </a:defRPr>
            </a:lvl4pPr>
            <a:lvl5pPr lvl="4">
              <a:spcBef>
                <a:spcPts val="0"/>
              </a:spcBef>
              <a:spcAft>
                <a:spcPts val="0"/>
              </a:spcAft>
              <a:buClr>
                <a:schemeClr val="dk1"/>
              </a:buClr>
              <a:buSzPts val="4700"/>
              <a:buNone/>
              <a:defRPr sz="4700">
                <a:solidFill>
                  <a:schemeClr val="dk1"/>
                </a:solidFill>
              </a:defRPr>
            </a:lvl5pPr>
            <a:lvl6pPr lvl="5">
              <a:spcBef>
                <a:spcPts val="0"/>
              </a:spcBef>
              <a:spcAft>
                <a:spcPts val="0"/>
              </a:spcAft>
              <a:buClr>
                <a:schemeClr val="dk1"/>
              </a:buClr>
              <a:buSzPts val="4700"/>
              <a:buNone/>
              <a:defRPr sz="4700">
                <a:solidFill>
                  <a:schemeClr val="dk1"/>
                </a:solidFill>
              </a:defRPr>
            </a:lvl6pPr>
            <a:lvl7pPr lvl="6">
              <a:spcBef>
                <a:spcPts val="0"/>
              </a:spcBef>
              <a:spcAft>
                <a:spcPts val="0"/>
              </a:spcAft>
              <a:buClr>
                <a:schemeClr val="dk1"/>
              </a:buClr>
              <a:buSzPts val="4700"/>
              <a:buNone/>
              <a:defRPr sz="4700">
                <a:solidFill>
                  <a:schemeClr val="dk1"/>
                </a:solidFill>
              </a:defRPr>
            </a:lvl7pPr>
            <a:lvl8pPr lvl="7">
              <a:spcBef>
                <a:spcPts val="0"/>
              </a:spcBef>
              <a:spcAft>
                <a:spcPts val="0"/>
              </a:spcAft>
              <a:buClr>
                <a:schemeClr val="dk1"/>
              </a:buClr>
              <a:buSzPts val="4700"/>
              <a:buNone/>
              <a:defRPr sz="4700">
                <a:solidFill>
                  <a:schemeClr val="dk1"/>
                </a:solidFill>
              </a:defRPr>
            </a:lvl8pPr>
            <a:lvl9pPr lvl="8">
              <a:spcBef>
                <a:spcPts val="0"/>
              </a:spcBef>
              <a:spcAft>
                <a:spcPts val="0"/>
              </a:spcAft>
              <a:buClr>
                <a:schemeClr val="dk1"/>
              </a:buClr>
              <a:buSzPts val="4700"/>
              <a:buNone/>
              <a:defRPr sz="4700">
                <a:solidFill>
                  <a:schemeClr val="dk1"/>
                </a:solidFill>
              </a:defRPr>
            </a:lvl9pPr>
          </a:lstStyle>
          <a:p/>
        </p:txBody>
      </p:sp>
      <p:sp>
        <p:nvSpPr>
          <p:cNvPr id="7" name="Google Shape;7;p1"/>
          <p:cNvSpPr txBox="1"/>
          <p:nvPr>
            <p:ph idx="1" type="body"/>
          </p:nvPr>
        </p:nvSpPr>
        <p:spPr>
          <a:xfrm>
            <a:off x="342870" y="1639076"/>
            <a:ext cx="9372600" cy="4859100"/>
          </a:xfrm>
          <a:prstGeom prst="rect">
            <a:avLst/>
          </a:prstGeom>
          <a:noFill/>
          <a:ln>
            <a:noFill/>
          </a:ln>
        </p:spPr>
        <p:txBody>
          <a:bodyPr anchorCtr="0" anchor="t" bIns="156250" lIns="156250" spcFirstLastPara="1" rIns="156250" wrap="square" tIns="156250">
            <a:noAutofit/>
          </a:bodyPr>
          <a:lstStyle>
            <a:lvl1pPr indent="-419100" lvl="0" marL="457200">
              <a:lnSpc>
                <a:spcPct val="115000"/>
              </a:lnSpc>
              <a:spcBef>
                <a:spcPts val="0"/>
              </a:spcBef>
              <a:spcAft>
                <a:spcPts val="0"/>
              </a:spcAft>
              <a:buClr>
                <a:schemeClr val="dk2"/>
              </a:buClr>
              <a:buSzPts val="3000"/>
              <a:buChar char="●"/>
              <a:defRPr sz="3000">
                <a:solidFill>
                  <a:schemeClr val="dk2"/>
                </a:solidFill>
              </a:defRPr>
            </a:lvl1pPr>
            <a:lvl2pPr indent="-387350" lvl="1" marL="914400">
              <a:lnSpc>
                <a:spcPct val="115000"/>
              </a:lnSpc>
              <a:spcBef>
                <a:spcPts val="2800"/>
              </a:spcBef>
              <a:spcAft>
                <a:spcPts val="0"/>
              </a:spcAft>
              <a:buClr>
                <a:schemeClr val="dk2"/>
              </a:buClr>
              <a:buSzPts val="2500"/>
              <a:buChar char="○"/>
              <a:defRPr sz="2500">
                <a:solidFill>
                  <a:schemeClr val="dk2"/>
                </a:solidFill>
              </a:defRPr>
            </a:lvl2pPr>
            <a:lvl3pPr indent="-387350" lvl="2" marL="1371600">
              <a:lnSpc>
                <a:spcPct val="115000"/>
              </a:lnSpc>
              <a:spcBef>
                <a:spcPts val="2800"/>
              </a:spcBef>
              <a:spcAft>
                <a:spcPts val="0"/>
              </a:spcAft>
              <a:buClr>
                <a:schemeClr val="dk2"/>
              </a:buClr>
              <a:buSzPts val="2500"/>
              <a:buChar char="■"/>
              <a:defRPr sz="2500">
                <a:solidFill>
                  <a:schemeClr val="dk2"/>
                </a:solidFill>
              </a:defRPr>
            </a:lvl3pPr>
            <a:lvl4pPr indent="-387350" lvl="3" marL="1828800">
              <a:lnSpc>
                <a:spcPct val="115000"/>
              </a:lnSpc>
              <a:spcBef>
                <a:spcPts val="2800"/>
              </a:spcBef>
              <a:spcAft>
                <a:spcPts val="0"/>
              </a:spcAft>
              <a:buClr>
                <a:schemeClr val="dk2"/>
              </a:buClr>
              <a:buSzPts val="2500"/>
              <a:buChar char="●"/>
              <a:defRPr sz="2500">
                <a:solidFill>
                  <a:schemeClr val="dk2"/>
                </a:solidFill>
              </a:defRPr>
            </a:lvl4pPr>
            <a:lvl5pPr indent="-387350" lvl="4" marL="2286000">
              <a:lnSpc>
                <a:spcPct val="115000"/>
              </a:lnSpc>
              <a:spcBef>
                <a:spcPts val="2800"/>
              </a:spcBef>
              <a:spcAft>
                <a:spcPts val="0"/>
              </a:spcAft>
              <a:buClr>
                <a:schemeClr val="dk2"/>
              </a:buClr>
              <a:buSzPts val="2500"/>
              <a:buChar char="○"/>
              <a:defRPr sz="2500">
                <a:solidFill>
                  <a:schemeClr val="dk2"/>
                </a:solidFill>
              </a:defRPr>
            </a:lvl5pPr>
            <a:lvl6pPr indent="-387350" lvl="5" marL="2743200">
              <a:lnSpc>
                <a:spcPct val="115000"/>
              </a:lnSpc>
              <a:spcBef>
                <a:spcPts val="2800"/>
              </a:spcBef>
              <a:spcAft>
                <a:spcPts val="0"/>
              </a:spcAft>
              <a:buClr>
                <a:schemeClr val="dk2"/>
              </a:buClr>
              <a:buSzPts val="2500"/>
              <a:buChar char="■"/>
              <a:defRPr sz="2500">
                <a:solidFill>
                  <a:schemeClr val="dk2"/>
                </a:solidFill>
              </a:defRPr>
            </a:lvl6pPr>
            <a:lvl7pPr indent="-387350" lvl="6" marL="3200400">
              <a:lnSpc>
                <a:spcPct val="115000"/>
              </a:lnSpc>
              <a:spcBef>
                <a:spcPts val="2800"/>
              </a:spcBef>
              <a:spcAft>
                <a:spcPts val="0"/>
              </a:spcAft>
              <a:buClr>
                <a:schemeClr val="dk2"/>
              </a:buClr>
              <a:buSzPts val="2500"/>
              <a:buChar char="●"/>
              <a:defRPr sz="2500">
                <a:solidFill>
                  <a:schemeClr val="dk2"/>
                </a:solidFill>
              </a:defRPr>
            </a:lvl7pPr>
            <a:lvl8pPr indent="-387350" lvl="7" marL="3657600">
              <a:lnSpc>
                <a:spcPct val="115000"/>
              </a:lnSpc>
              <a:spcBef>
                <a:spcPts val="2800"/>
              </a:spcBef>
              <a:spcAft>
                <a:spcPts val="0"/>
              </a:spcAft>
              <a:buClr>
                <a:schemeClr val="dk2"/>
              </a:buClr>
              <a:buSzPts val="2500"/>
              <a:buChar char="○"/>
              <a:defRPr sz="2500">
                <a:solidFill>
                  <a:schemeClr val="dk2"/>
                </a:solidFill>
              </a:defRPr>
            </a:lvl8pPr>
            <a:lvl9pPr indent="-387350" lvl="8" marL="4114800">
              <a:lnSpc>
                <a:spcPct val="115000"/>
              </a:lnSpc>
              <a:spcBef>
                <a:spcPts val="2800"/>
              </a:spcBef>
              <a:spcAft>
                <a:spcPts val="280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9319704" y="6632131"/>
            <a:ext cx="603600" cy="560100"/>
          </a:xfrm>
          <a:prstGeom prst="rect">
            <a:avLst/>
          </a:prstGeom>
          <a:noFill/>
          <a:ln>
            <a:noFill/>
          </a:ln>
        </p:spPr>
        <p:txBody>
          <a:bodyPr anchorCtr="0" anchor="ctr" bIns="156250" lIns="156250" spcFirstLastPara="1" rIns="156250" wrap="square" tIns="15625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s://github.com/perseids-project/dts-api/" TargetMode="External"/><Relationship Id="rId11" Type="http://schemas.openxmlformats.org/officeDocument/2006/relationships/hyperlink" Target="https://dev.chartes.psl.eu/dts-demo/" TargetMode="External"/><Relationship Id="rId22" Type="http://schemas.openxmlformats.org/officeDocument/2006/relationships/hyperlink" Target="https://github.com/capitains/MyCapytain" TargetMode="External"/><Relationship Id="rId10" Type="http://schemas.openxmlformats.org/officeDocument/2006/relationships/hyperlink" Target="https://w3id.org/dts" TargetMode="External"/><Relationship Id="rId21" Type="http://schemas.openxmlformats.org/officeDocument/2006/relationships/hyperlink" Target="https://github.com/Capitains/Nautilus" TargetMode="External"/><Relationship Id="rId13" Type="http://schemas.openxmlformats.org/officeDocument/2006/relationships/hyperlink" Target="https://distributed-text-services.github.io/specifications/FAQ.html" TargetMode="External"/><Relationship Id="rId12" Type="http://schemas.openxmlformats.org/officeDocument/2006/relationships/hyperlink" Target="https://github.com/distributed-text-services/implementation-demos"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groups.google.com/forum/#!forum/distributed-text-services" TargetMode="External"/><Relationship Id="rId9" Type="http://schemas.openxmlformats.org/officeDocument/2006/relationships/hyperlink" Target="https://w3id.org/dts" TargetMode="External"/><Relationship Id="rId15" Type="http://schemas.openxmlformats.org/officeDocument/2006/relationships/hyperlink" Target="http://texts.alpheios.net/api/dts" TargetMode="External"/><Relationship Id="rId14" Type="http://schemas.openxmlformats.org/officeDocument/2006/relationships/hyperlink" Target="http://dev.chartes.psl.eu/api/nautilus/dts" TargetMode="External"/><Relationship Id="rId17" Type="http://schemas.openxmlformats.org/officeDocument/2006/relationships/hyperlink" Target="https://edh-www.adw.uni-heidelberg.de/api/dts/" TargetMode="External"/><Relationship Id="rId16" Type="http://schemas.openxmlformats.org/officeDocument/2006/relationships/hyperlink" Target="https://dts.perseids.org/" TargetMode="External"/><Relationship Id="rId5" Type="http://schemas.openxmlformats.org/officeDocument/2006/relationships/hyperlink" Target="https://github.com/distributed-text-services/specifications/issues" TargetMode="External"/><Relationship Id="rId19" Type="http://schemas.openxmlformats.org/officeDocument/2006/relationships/hyperlink" Target="https://teipublisher.com/exist/apps/tei-publisher/doc/blog/tei-publisher-50.xml" TargetMode="External"/><Relationship Id="rId6" Type="http://schemas.openxmlformats.org/officeDocument/2006/relationships/hyperlink" Target="https://github.com/distributed-text-services/meeting-notes" TargetMode="External"/><Relationship Id="rId18" Type="http://schemas.openxmlformats.org/officeDocument/2006/relationships/hyperlink" Target="https://betamasaheft.eu/api/dts/" TargetMode="External"/><Relationship Id="rId7" Type="http://schemas.openxmlformats.org/officeDocument/2006/relationships/image" Target="../media/image1.png"/><Relationship Id="rId8" Type="http://schemas.openxmlformats.org/officeDocument/2006/relationships/hyperlink" Target="https://w3id.org/d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sp>
        <p:nvSpPr>
          <p:cNvPr id="54" name="Google Shape;54;p13"/>
          <p:cNvSpPr txBox="1"/>
          <p:nvPr/>
        </p:nvSpPr>
        <p:spPr>
          <a:xfrm>
            <a:off x="2268575" y="177800"/>
            <a:ext cx="5491800" cy="694200"/>
          </a:xfrm>
          <a:prstGeom prst="rect">
            <a:avLst/>
          </a:prstGeom>
          <a:solidFill>
            <a:srgbClr val="FFFFFF"/>
          </a:solidFill>
          <a:ln>
            <a:noFill/>
          </a:ln>
        </p:spPr>
        <p:txBody>
          <a:bodyPr anchorCtr="0" anchor="ctr" bIns="30800" lIns="30800" spcFirstLastPara="1" rIns="30800" wrap="square" tIns="30800">
            <a:noAutofit/>
          </a:bodyPr>
          <a:lstStyle/>
          <a:p>
            <a:pPr indent="457200" lvl="0" marL="0" rtl="0" algn="ctr">
              <a:spcBef>
                <a:spcPts val="0"/>
              </a:spcBef>
              <a:spcAft>
                <a:spcPts val="0"/>
              </a:spcAft>
              <a:buNone/>
            </a:pPr>
            <a:r>
              <a:rPr lang="en" sz="2100">
                <a:latin typeface="Roboto"/>
                <a:ea typeface="Roboto"/>
                <a:cs typeface="Roboto"/>
                <a:sym typeface="Roboto"/>
              </a:rPr>
              <a:t>Distributed Text Services (DTS)</a:t>
            </a:r>
            <a:endParaRPr sz="2100">
              <a:latin typeface="Roboto"/>
              <a:ea typeface="Roboto"/>
              <a:cs typeface="Roboto"/>
              <a:sym typeface="Roboto"/>
            </a:endParaRPr>
          </a:p>
          <a:p>
            <a:pPr indent="0" lvl="0" marL="0" rtl="0" algn="ctr">
              <a:spcBef>
                <a:spcPts val="0"/>
              </a:spcBef>
              <a:spcAft>
                <a:spcPts val="0"/>
              </a:spcAft>
              <a:buNone/>
            </a:pPr>
            <a:r>
              <a:rPr lang="en" sz="2100">
                <a:latin typeface="Roboto"/>
                <a:ea typeface="Roboto"/>
                <a:cs typeface="Roboto"/>
                <a:sym typeface="Roboto"/>
              </a:rPr>
              <a:t>A Community-driven Text Interoperability API</a:t>
            </a:r>
            <a:endParaRPr sz="2100">
              <a:latin typeface="Roboto"/>
              <a:ea typeface="Roboto"/>
              <a:cs typeface="Roboto"/>
              <a:sym typeface="Roboto"/>
            </a:endParaRPr>
          </a:p>
        </p:txBody>
      </p:sp>
      <p:sp>
        <p:nvSpPr>
          <p:cNvPr id="55" name="Google Shape;55;p13"/>
          <p:cNvSpPr txBox="1"/>
          <p:nvPr/>
        </p:nvSpPr>
        <p:spPr>
          <a:xfrm>
            <a:off x="1935425" y="897475"/>
            <a:ext cx="6158100" cy="2568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200">
                <a:solidFill>
                  <a:srgbClr val="999999"/>
                </a:solidFill>
                <a:latin typeface="Roboto"/>
                <a:ea typeface="Roboto"/>
                <a:cs typeface="Roboto"/>
                <a:sym typeface="Roboto"/>
              </a:rPr>
              <a:t>Linked Pasts 6, University of London and British Library, December 2-16, 2020</a:t>
            </a:r>
            <a:endParaRPr b="1" sz="1200">
              <a:solidFill>
                <a:srgbClr val="999999"/>
              </a:solidFill>
              <a:latin typeface="Roboto"/>
              <a:ea typeface="Roboto"/>
              <a:cs typeface="Roboto"/>
              <a:sym typeface="Roboto"/>
            </a:endParaRPr>
          </a:p>
        </p:txBody>
      </p:sp>
      <p:grpSp>
        <p:nvGrpSpPr>
          <p:cNvPr id="56" name="Google Shape;56;p13"/>
          <p:cNvGrpSpPr/>
          <p:nvPr/>
        </p:nvGrpSpPr>
        <p:grpSpPr>
          <a:xfrm>
            <a:off x="7219225" y="4858300"/>
            <a:ext cx="2844900" cy="2431200"/>
            <a:chOff x="6829775" y="2826300"/>
            <a:chExt cx="2844900" cy="2431200"/>
          </a:xfrm>
        </p:grpSpPr>
        <p:sp>
          <p:nvSpPr>
            <p:cNvPr id="57" name="Google Shape;57;p13"/>
            <p:cNvSpPr txBox="1"/>
            <p:nvPr/>
          </p:nvSpPr>
          <p:spPr>
            <a:xfrm>
              <a:off x="6829775" y="2826300"/>
              <a:ext cx="2528700" cy="3228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DTS Community</a:t>
              </a:r>
              <a:endParaRPr b="1" sz="1600">
                <a:solidFill>
                  <a:srgbClr val="FF0000"/>
                </a:solidFill>
                <a:latin typeface="Roboto"/>
                <a:ea typeface="Roboto"/>
                <a:cs typeface="Roboto"/>
                <a:sym typeface="Roboto"/>
              </a:endParaRPr>
            </a:p>
          </p:txBody>
        </p:sp>
        <p:sp>
          <p:nvSpPr>
            <p:cNvPr id="58" name="Google Shape;58;p13"/>
            <p:cNvSpPr txBox="1"/>
            <p:nvPr/>
          </p:nvSpPr>
          <p:spPr>
            <a:xfrm>
              <a:off x="6829775" y="3149100"/>
              <a:ext cx="2844900" cy="21084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200000"/>
                </a:lnSpc>
                <a:spcBef>
                  <a:spcPts val="0"/>
                </a:spcBef>
                <a:spcAft>
                  <a:spcPts val="0"/>
                </a:spcAft>
                <a:buNone/>
              </a:pPr>
              <a:r>
                <a:rPr lang="en" sz="1200">
                  <a:latin typeface="Roboto"/>
                  <a:ea typeface="Roboto"/>
                  <a:cs typeface="Roboto"/>
                  <a:sym typeface="Roboto"/>
                </a:rPr>
                <a:t>46</a:t>
              </a:r>
              <a:r>
                <a:rPr b="1" lang="en" sz="1200">
                  <a:latin typeface="Roboto"/>
                  <a:ea typeface="Roboto"/>
                  <a:cs typeface="Roboto"/>
                  <a:sym typeface="Roboto"/>
                </a:rPr>
                <a:t> Members</a:t>
              </a:r>
              <a:endParaRPr sz="1200">
                <a:latin typeface="Roboto"/>
                <a:ea typeface="Roboto"/>
                <a:cs typeface="Roboto"/>
                <a:sym typeface="Roboto"/>
              </a:endParaRPr>
            </a:p>
            <a:p>
              <a:pPr indent="0" lvl="0" marL="0" rtl="0" algn="l">
                <a:lnSpc>
                  <a:spcPct val="200000"/>
                </a:lnSpc>
                <a:spcBef>
                  <a:spcPts val="0"/>
                </a:spcBef>
                <a:spcAft>
                  <a:spcPts val="0"/>
                </a:spcAft>
                <a:buNone/>
              </a:pPr>
              <a:r>
                <a:rPr b="1" lang="en" sz="1200">
                  <a:latin typeface="Roboto"/>
                  <a:ea typeface="Roboto"/>
                  <a:cs typeface="Roboto"/>
                  <a:sym typeface="Roboto"/>
                </a:rPr>
                <a:t>Communication</a:t>
              </a:r>
              <a:r>
                <a:rPr lang="en" sz="1200">
                  <a:latin typeface="Roboto"/>
                  <a:ea typeface="Roboto"/>
                  <a:cs typeface="Roboto"/>
                  <a:sym typeface="Roboto"/>
                </a:rPr>
                <a:t> via  </a:t>
              </a:r>
              <a:r>
                <a:rPr lang="en" sz="1200" u="sng">
                  <a:solidFill>
                    <a:schemeClr val="hlink"/>
                  </a:solidFill>
                  <a:latin typeface="Roboto"/>
                  <a:ea typeface="Roboto"/>
                  <a:cs typeface="Roboto"/>
                  <a:sym typeface="Roboto"/>
                  <a:hlinkClick r:id="rId4"/>
                </a:rPr>
                <a:t>Google Group list</a:t>
              </a:r>
              <a:endParaRPr sz="1200">
                <a:latin typeface="Roboto"/>
                <a:ea typeface="Roboto"/>
                <a:cs typeface="Roboto"/>
                <a:sym typeface="Roboto"/>
              </a:endParaRPr>
            </a:p>
            <a:p>
              <a:pPr indent="0" lvl="0" marL="0" rtl="0" algn="l">
                <a:lnSpc>
                  <a:spcPct val="200000"/>
                </a:lnSpc>
                <a:spcBef>
                  <a:spcPts val="0"/>
                </a:spcBef>
                <a:spcAft>
                  <a:spcPts val="0"/>
                </a:spcAft>
                <a:buNone/>
              </a:pPr>
              <a:r>
                <a:rPr b="1" lang="en" sz="1200">
                  <a:latin typeface="Roboto"/>
                  <a:ea typeface="Roboto"/>
                  <a:cs typeface="Roboto"/>
                  <a:sym typeface="Roboto"/>
                </a:rPr>
                <a:t>Technical exchanges</a:t>
              </a:r>
              <a:r>
                <a:rPr lang="en" sz="1200">
                  <a:latin typeface="Roboto"/>
                  <a:ea typeface="Roboto"/>
                  <a:cs typeface="Roboto"/>
                  <a:sym typeface="Roboto"/>
                </a:rPr>
                <a:t>: </a:t>
              </a:r>
              <a:r>
                <a:rPr lang="en" sz="1200" u="sng">
                  <a:solidFill>
                    <a:schemeClr val="hlink"/>
                  </a:solidFill>
                  <a:latin typeface="Roboto"/>
                  <a:ea typeface="Roboto"/>
                  <a:cs typeface="Roboto"/>
                  <a:sym typeface="Roboto"/>
                  <a:hlinkClick r:id="rId5"/>
                </a:rPr>
                <a:t>GH issues</a:t>
              </a:r>
              <a:endParaRPr sz="1200">
                <a:latin typeface="Roboto"/>
                <a:ea typeface="Roboto"/>
                <a:cs typeface="Roboto"/>
                <a:sym typeface="Roboto"/>
              </a:endParaRPr>
            </a:p>
            <a:p>
              <a:pPr indent="0" lvl="0" marL="0" rtl="0" algn="l">
                <a:lnSpc>
                  <a:spcPct val="200000"/>
                </a:lnSpc>
                <a:spcBef>
                  <a:spcPts val="0"/>
                </a:spcBef>
                <a:spcAft>
                  <a:spcPts val="0"/>
                </a:spcAft>
                <a:buNone/>
              </a:pPr>
              <a:r>
                <a:rPr b="1" lang="en" sz="1200">
                  <a:latin typeface="Roboto"/>
                  <a:ea typeface="Roboto"/>
                  <a:cs typeface="Roboto"/>
                  <a:sym typeface="Roboto"/>
                </a:rPr>
                <a:t>Minutes</a:t>
              </a:r>
              <a:r>
                <a:rPr lang="en" sz="1200">
                  <a:latin typeface="Roboto"/>
                  <a:ea typeface="Roboto"/>
                  <a:cs typeface="Roboto"/>
                  <a:sym typeface="Roboto"/>
                </a:rPr>
                <a:t>: </a:t>
              </a:r>
              <a:r>
                <a:rPr lang="en" sz="1200" u="sng">
                  <a:solidFill>
                    <a:schemeClr val="hlink"/>
                  </a:solidFill>
                  <a:latin typeface="Roboto"/>
                  <a:ea typeface="Roboto"/>
                  <a:cs typeface="Roboto"/>
                  <a:sym typeface="Roboto"/>
                  <a:hlinkClick r:id="rId6"/>
                </a:rPr>
                <a:t>meeting notes GH repo</a:t>
              </a:r>
              <a:endParaRPr sz="1200">
                <a:latin typeface="Roboto"/>
                <a:ea typeface="Roboto"/>
                <a:cs typeface="Roboto"/>
                <a:sym typeface="Roboto"/>
              </a:endParaRPr>
            </a:p>
            <a:p>
              <a:pPr indent="0" lvl="0" marL="0" rtl="0" algn="l">
                <a:lnSpc>
                  <a:spcPct val="115000"/>
                </a:lnSpc>
                <a:spcBef>
                  <a:spcPts val="0"/>
                </a:spcBef>
                <a:spcAft>
                  <a:spcPts val="0"/>
                </a:spcAft>
                <a:buNone/>
              </a:pPr>
              <a:r>
                <a:rPr lang="en">
                  <a:latin typeface="Roboto"/>
                  <a:ea typeface="Roboto"/>
                  <a:cs typeface="Roboto"/>
                  <a:sym typeface="Roboto"/>
                </a:rPr>
                <a:t>Want to join? Subscribe to the Google Group</a:t>
              </a:r>
              <a:endParaRPr sz="1200">
                <a:latin typeface="Roboto"/>
                <a:ea typeface="Roboto"/>
                <a:cs typeface="Roboto"/>
                <a:sym typeface="Roboto"/>
              </a:endParaRPr>
            </a:p>
          </p:txBody>
        </p:sp>
      </p:grpSp>
      <p:grpSp>
        <p:nvGrpSpPr>
          <p:cNvPr id="59" name="Google Shape;59;p13"/>
          <p:cNvGrpSpPr/>
          <p:nvPr/>
        </p:nvGrpSpPr>
        <p:grpSpPr>
          <a:xfrm>
            <a:off x="34030" y="4095144"/>
            <a:ext cx="3268103" cy="1661710"/>
            <a:chOff x="6829775" y="2635800"/>
            <a:chExt cx="3151801" cy="1679344"/>
          </a:xfrm>
        </p:grpSpPr>
        <p:sp>
          <p:nvSpPr>
            <p:cNvPr id="60" name="Google Shape;60;p13"/>
            <p:cNvSpPr txBox="1"/>
            <p:nvPr/>
          </p:nvSpPr>
          <p:spPr>
            <a:xfrm>
              <a:off x="6829775" y="2635800"/>
              <a:ext cx="2528700" cy="3417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Why DTS?</a:t>
              </a:r>
              <a:endParaRPr b="1" sz="1600">
                <a:solidFill>
                  <a:srgbClr val="FF0000"/>
                </a:solidFill>
                <a:latin typeface="Roboto"/>
                <a:ea typeface="Roboto"/>
                <a:cs typeface="Roboto"/>
                <a:sym typeface="Roboto"/>
              </a:endParaRPr>
            </a:p>
          </p:txBody>
        </p:sp>
        <p:sp>
          <p:nvSpPr>
            <p:cNvPr id="61" name="Google Shape;61;p13"/>
            <p:cNvSpPr txBox="1"/>
            <p:nvPr/>
          </p:nvSpPr>
          <p:spPr>
            <a:xfrm>
              <a:off x="6829776" y="2996044"/>
              <a:ext cx="3151800" cy="13191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15000"/>
                </a:lnSpc>
                <a:spcBef>
                  <a:spcPts val="0"/>
                </a:spcBef>
                <a:spcAft>
                  <a:spcPts val="0"/>
                </a:spcAft>
                <a:buNone/>
              </a:pPr>
              <a:r>
                <a:rPr lang="en" sz="1100">
                  <a:highlight>
                    <a:srgbClr val="FFFFFF"/>
                  </a:highlight>
                  <a:latin typeface="Roboto"/>
                  <a:ea typeface="Roboto"/>
                  <a:cs typeface="Roboto"/>
                  <a:sym typeface="Roboto"/>
                </a:rPr>
                <a:t>DTS provides a </a:t>
              </a:r>
              <a:r>
                <a:rPr b="1" lang="en" sz="1100">
                  <a:highlight>
                    <a:srgbClr val="FFFFFF"/>
                  </a:highlight>
                  <a:latin typeface="Roboto"/>
                  <a:ea typeface="Roboto"/>
                  <a:cs typeface="Roboto"/>
                  <a:sym typeface="Roboto"/>
                </a:rPr>
                <a:t>standard</a:t>
              </a:r>
              <a:r>
                <a:rPr lang="en" sz="1100">
                  <a:highlight>
                    <a:srgbClr val="FFFFFF"/>
                  </a:highlight>
                  <a:latin typeface="Roboto"/>
                  <a:ea typeface="Roboto"/>
                  <a:cs typeface="Roboto"/>
                  <a:sym typeface="Roboto"/>
                </a:rPr>
                <a:t> way for clients to interact with collections of TEI documents. A standard API allows users to access many text collections using the </a:t>
              </a:r>
              <a:r>
                <a:rPr b="1" lang="en" sz="1100">
                  <a:highlight>
                    <a:srgbClr val="FFFFFF"/>
                  </a:highlight>
                  <a:latin typeface="Roboto"/>
                  <a:ea typeface="Roboto"/>
                  <a:cs typeface="Roboto"/>
                  <a:sym typeface="Roboto"/>
                </a:rPr>
                <a:t>same client software</a:t>
              </a:r>
              <a:r>
                <a:rPr lang="en" sz="1100">
                  <a:highlight>
                    <a:srgbClr val="FFFFFF"/>
                  </a:highlight>
                  <a:latin typeface="Roboto"/>
                  <a:ea typeface="Roboto"/>
                  <a:cs typeface="Roboto"/>
                  <a:sym typeface="Roboto"/>
                </a:rPr>
                <a:t>. It also allows editors to publish text collections in a </a:t>
              </a:r>
              <a:r>
                <a:rPr b="1" lang="en" sz="1100">
                  <a:highlight>
                    <a:srgbClr val="FFFFFF"/>
                  </a:highlight>
                  <a:latin typeface="Roboto"/>
                  <a:ea typeface="Roboto"/>
                  <a:cs typeface="Roboto"/>
                  <a:sym typeface="Roboto"/>
                </a:rPr>
                <a:t>usable</a:t>
              </a:r>
              <a:r>
                <a:rPr lang="en" sz="1100">
                  <a:highlight>
                    <a:srgbClr val="FFFFFF"/>
                  </a:highlight>
                  <a:latin typeface="Roboto"/>
                  <a:ea typeface="Roboto"/>
                  <a:cs typeface="Roboto"/>
                  <a:sym typeface="Roboto"/>
                </a:rPr>
                <a:t> way that existing clients can use.</a:t>
              </a:r>
              <a:endParaRPr sz="1100">
                <a:latin typeface="Roboto"/>
                <a:ea typeface="Roboto"/>
                <a:cs typeface="Roboto"/>
                <a:sym typeface="Roboto"/>
              </a:endParaRPr>
            </a:p>
          </p:txBody>
        </p:sp>
      </p:grpSp>
      <p:pic>
        <p:nvPicPr>
          <p:cNvPr id="62" name="Google Shape;62;p13"/>
          <p:cNvPicPr preferRelativeResize="0"/>
          <p:nvPr/>
        </p:nvPicPr>
        <p:blipFill>
          <a:blip r:embed="rId7">
            <a:alphaModFix/>
          </a:blip>
          <a:stretch>
            <a:fillRect/>
          </a:stretch>
        </p:blipFill>
        <p:spPr>
          <a:xfrm>
            <a:off x="3495375" y="3686700"/>
            <a:ext cx="3330126" cy="1841425"/>
          </a:xfrm>
          <a:prstGeom prst="rect">
            <a:avLst/>
          </a:prstGeom>
          <a:noFill/>
          <a:ln>
            <a:noFill/>
          </a:ln>
        </p:spPr>
      </p:pic>
      <p:grpSp>
        <p:nvGrpSpPr>
          <p:cNvPr id="63" name="Google Shape;63;p13"/>
          <p:cNvGrpSpPr/>
          <p:nvPr/>
        </p:nvGrpSpPr>
        <p:grpSpPr>
          <a:xfrm>
            <a:off x="107175" y="1379913"/>
            <a:ext cx="3268125" cy="2715143"/>
            <a:chOff x="6829775" y="2715607"/>
            <a:chExt cx="3268125" cy="2843677"/>
          </a:xfrm>
        </p:grpSpPr>
        <p:sp>
          <p:nvSpPr>
            <p:cNvPr id="64" name="Google Shape;64;p13"/>
            <p:cNvSpPr txBox="1"/>
            <p:nvPr/>
          </p:nvSpPr>
          <p:spPr>
            <a:xfrm>
              <a:off x="6829775" y="2715607"/>
              <a:ext cx="2528700" cy="3417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What is DTS?</a:t>
              </a:r>
              <a:endParaRPr b="1" sz="1600">
                <a:solidFill>
                  <a:srgbClr val="FF0000"/>
                </a:solidFill>
                <a:latin typeface="Roboto"/>
                <a:ea typeface="Roboto"/>
                <a:cs typeface="Roboto"/>
                <a:sym typeface="Roboto"/>
              </a:endParaRPr>
            </a:p>
          </p:txBody>
        </p:sp>
        <p:sp>
          <p:nvSpPr>
            <p:cNvPr id="65" name="Google Shape;65;p13"/>
            <p:cNvSpPr txBox="1"/>
            <p:nvPr/>
          </p:nvSpPr>
          <p:spPr>
            <a:xfrm>
              <a:off x="6987800" y="3204884"/>
              <a:ext cx="3110100" cy="23544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Goal</a:t>
              </a:r>
              <a:r>
                <a:rPr lang="en" sz="1200">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enable machine-actionable operations across a wide variety of TEI </a:t>
              </a:r>
              <a:r>
                <a:rPr lang="en" sz="1250">
                  <a:solidFill>
                    <a:schemeClr val="dk1"/>
                  </a:solidFill>
                  <a:highlight>
                    <a:srgbClr val="FFFFFF"/>
                  </a:highlight>
                  <a:latin typeface="Roboto"/>
                  <a:ea typeface="Roboto"/>
                  <a:cs typeface="Roboto"/>
                  <a:sym typeface="Roboto"/>
                </a:rPr>
                <a:t>texts</a:t>
              </a:r>
              <a:r>
                <a:rPr lang="en" sz="1250">
                  <a:solidFill>
                    <a:schemeClr val="dk1"/>
                  </a:solidFill>
                  <a:highlight>
                    <a:srgbClr val="FFFFFF"/>
                  </a:highlight>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As</a:t>
              </a:r>
              <a:r>
                <a:rPr b="1" lang="en" sz="1200">
                  <a:latin typeface="Roboto"/>
                  <a:ea typeface="Roboto"/>
                  <a:cs typeface="Roboto"/>
                  <a:sym typeface="Roboto"/>
                </a:rPr>
                <a:t> DTS strives for genericity</a:t>
              </a:r>
              <a:r>
                <a:rPr lang="en" sz="1200">
                  <a:latin typeface="Roboto"/>
                  <a:ea typeface="Roboto"/>
                  <a:cs typeface="Roboto"/>
                  <a:sym typeface="Roboto"/>
                </a:rPr>
                <a:t>, </a:t>
              </a:r>
              <a:r>
                <a:rPr lang="en" sz="1200">
                  <a:solidFill>
                    <a:schemeClr val="dk1"/>
                  </a:solidFill>
                  <a:highlight>
                    <a:srgbClr val="FFFFFF"/>
                  </a:highlight>
                  <a:latin typeface="Roboto"/>
                  <a:ea typeface="Roboto"/>
                  <a:cs typeface="Roboto"/>
                  <a:sym typeface="Roboto"/>
                </a:rPr>
                <a:t>i</a:t>
              </a:r>
              <a:r>
                <a:rPr lang="en" sz="1200">
                  <a:solidFill>
                    <a:schemeClr val="dk1"/>
                  </a:solidFill>
                  <a:highlight>
                    <a:srgbClr val="FFFFFF"/>
                  </a:highlight>
                  <a:latin typeface="Roboto"/>
                  <a:ea typeface="Roboto"/>
                  <a:cs typeface="Roboto"/>
                  <a:sym typeface="Roboto"/>
                </a:rPr>
                <a:t>t does not dictate:</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how collections should be organized</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type of persistent identifiers to use</a:t>
              </a:r>
              <a:endParaRPr sz="1200">
                <a:solidFill>
                  <a:schemeClr val="dk1"/>
                </a:solidFill>
                <a:highlight>
                  <a:srgbClr val="FFFFFF"/>
                </a:highlight>
                <a:latin typeface="Roboto"/>
                <a:ea typeface="Roboto"/>
                <a:cs typeface="Roboto"/>
                <a:sym typeface="Roboto"/>
              </a:endParaRPr>
            </a:p>
            <a:p>
              <a:pPr indent="-307975" lvl="0" marL="457200" rtl="0" algn="l">
                <a:spcBef>
                  <a:spcPts val="0"/>
                </a:spcBef>
                <a:spcAft>
                  <a:spcPts val="0"/>
                </a:spcAft>
                <a:buClr>
                  <a:schemeClr val="dk1"/>
                </a:buClr>
                <a:buSzPts val="1250"/>
                <a:buFont typeface="Roboto"/>
                <a:buChar char="-"/>
              </a:pPr>
              <a:r>
                <a:rPr lang="en" sz="1200">
                  <a:solidFill>
                    <a:schemeClr val="dk1"/>
                  </a:solidFill>
                  <a:highlight>
                    <a:srgbClr val="FFFFFF"/>
                  </a:highlight>
                  <a:latin typeface="Roboto"/>
                  <a:ea typeface="Roboto"/>
                  <a:cs typeface="Roboto"/>
                  <a:sym typeface="Roboto"/>
                </a:rPr>
                <a:t>what ontologies to use for metadata</a:t>
              </a:r>
              <a:endParaRPr sz="1200">
                <a:solidFill>
                  <a:schemeClr val="dk1"/>
                </a:solidFill>
                <a:highlight>
                  <a:srgbClr val="FFFFFF"/>
                </a:highlight>
                <a:latin typeface="Roboto"/>
                <a:ea typeface="Roboto"/>
                <a:cs typeface="Roboto"/>
                <a:sym typeface="Roboto"/>
              </a:endParaRPr>
            </a:p>
            <a:p>
              <a:pPr indent="-307975" lvl="0" marL="457200" rtl="0" algn="l">
                <a:spcBef>
                  <a:spcPts val="0"/>
                </a:spcBef>
                <a:spcAft>
                  <a:spcPts val="0"/>
                </a:spcAft>
                <a:buClr>
                  <a:schemeClr val="dk1"/>
                </a:buClr>
                <a:buSzPts val="1250"/>
                <a:buFont typeface="Roboto"/>
                <a:buChar char="-"/>
              </a:pPr>
              <a:r>
                <a:rPr lang="en" sz="1200">
                  <a:solidFill>
                    <a:schemeClr val="dk1"/>
                  </a:solidFill>
                  <a:highlight>
                    <a:srgbClr val="FFFFFF"/>
                  </a:highlight>
                  <a:latin typeface="Roboto"/>
                  <a:ea typeface="Roboto"/>
                  <a:cs typeface="Roboto"/>
                  <a:sym typeface="Roboto"/>
                </a:rPr>
                <a:t>how the texts </a:t>
              </a:r>
              <a:r>
                <a:rPr lang="en" sz="1250">
                  <a:solidFill>
                    <a:schemeClr val="dk1"/>
                  </a:solidFill>
                  <a:highlight>
                    <a:srgbClr val="FFFFFF"/>
                  </a:highlight>
                  <a:latin typeface="Roboto"/>
                  <a:ea typeface="Roboto"/>
                  <a:cs typeface="Roboto"/>
                  <a:sym typeface="Roboto"/>
                </a:rPr>
                <a:t>are structured.</a:t>
              </a:r>
              <a:endParaRPr sz="1250">
                <a:solidFill>
                  <a:schemeClr val="dk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66" name="Google Shape;66;p13"/>
          <p:cNvGrpSpPr/>
          <p:nvPr/>
        </p:nvGrpSpPr>
        <p:grpSpPr>
          <a:xfrm>
            <a:off x="7094950" y="1443475"/>
            <a:ext cx="2932500" cy="3071950"/>
            <a:chOff x="6742175" y="3016800"/>
            <a:chExt cx="2932500" cy="3071950"/>
          </a:xfrm>
        </p:grpSpPr>
        <p:sp>
          <p:nvSpPr>
            <p:cNvPr id="67" name="Google Shape;67;p13"/>
            <p:cNvSpPr txBox="1"/>
            <p:nvPr/>
          </p:nvSpPr>
          <p:spPr>
            <a:xfrm>
              <a:off x="6742175" y="3016800"/>
              <a:ext cx="2844900" cy="3417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Classes of objects in DTS</a:t>
              </a:r>
              <a:endParaRPr b="1" sz="1600">
                <a:solidFill>
                  <a:srgbClr val="FF0000"/>
                </a:solidFill>
                <a:latin typeface="Roboto"/>
                <a:ea typeface="Roboto"/>
                <a:cs typeface="Roboto"/>
                <a:sym typeface="Roboto"/>
              </a:endParaRPr>
            </a:p>
          </p:txBody>
        </p:sp>
        <p:sp>
          <p:nvSpPr>
            <p:cNvPr id="68" name="Google Shape;68;p13"/>
            <p:cNvSpPr txBox="1"/>
            <p:nvPr/>
          </p:nvSpPr>
          <p:spPr>
            <a:xfrm>
              <a:off x="6829775" y="3510850"/>
              <a:ext cx="2844900" cy="25779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50000"/>
                </a:lnSpc>
                <a:spcBef>
                  <a:spcPts val="0"/>
                </a:spcBef>
                <a:spcAft>
                  <a:spcPts val="0"/>
                </a:spcAft>
                <a:buNone/>
              </a:pPr>
              <a:r>
                <a:rPr b="1" lang="en" sz="1200">
                  <a:latin typeface="Roboto"/>
                  <a:ea typeface="Roboto"/>
                  <a:cs typeface="Roboto"/>
                  <a:sym typeface="Roboto"/>
                </a:rPr>
                <a:t>Collections: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Hold metadata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Serve as a catalog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solidFill>
                    <a:schemeClr val="dk1"/>
                  </a:solidFill>
                  <a:latin typeface="Roboto"/>
                  <a:ea typeface="Roboto"/>
                  <a:cs typeface="Roboto"/>
                  <a:sym typeface="Roboto"/>
                </a:rPr>
                <a:t>May </a:t>
              </a:r>
              <a:r>
                <a:rPr lang="en" sz="1200">
                  <a:solidFill>
                    <a:schemeClr val="dk1"/>
                  </a:solidFill>
                  <a:latin typeface="Roboto"/>
                  <a:ea typeface="Roboto"/>
                  <a:cs typeface="Roboto"/>
                  <a:sym typeface="Roboto"/>
                </a:rPr>
                <a:t>be: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solidFill>
                    <a:schemeClr val="dk1"/>
                  </a:solidFill>
                  <a:latin typeface="Roboto"/>
                  <a:ea typeface="Roboto"/>
                  <a:cs typeface="Roboto"/>
                  <a:sym typeface="Roboto"/>
                </a:rPr>
                <a:t>nested</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solidFill>
                    <a:schemeClr val="dk1"/>
                  </a:solidFill>
                  <a:latin typeface="Roboto"/>
                  <a:ea typeface="Roboto"/>
                  <a:cs typeface="Roboto"/>
                  <a:sym typeface="Roboto"/>
                </a:rPr>
                <a:t>readable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solidFill>
                    <a:schemeClr val="dk1"/>
                  </a:solidFill>
                  <a:latin typeface="Roboto"/>
                  <a:ea typeface="Roboto"/>
                  <a:cs typeface="Roboto"/>
                  <a:sym typeface="Roboto"/>
                </a:rPr>
                <a:t>chunked into</a:t>
              </a:r>
              <a:r>
                <a:rPr lang="en" sz="1200">
                  <a:latin typeface="Roboto"/>
                  <a:ea typeface="Roboto"/>
                  <a:cs typeface="Roboto"/>
                  <a:sym typeface="Roboto"/>
                </a:rPr>
                <a:t> citable textual elements</a:t>
              </a:r>
              <a:endParaRPr b="1" sz="1200">
                <a:latin typeface="Roboto"/>
                <a:ea typeface="Roboto"/>
                <a:cs typeface="Roboto"/>
                <a:sym typeface="Roboto"/>
              </a:endParaRPr>
            </a:p>
            <a:p>
              <a:pPr indent="0" lvl="0" marL="0" rtl="0" algn="l">
                <a:lnSpc>
                  <a:spcPct val="115000"/>
                </a:lnSpc>
                <a:spcBef>
                  <a:spcPts val="1000"/>
                </a:spcBef>
                <a:spcAft>
                  <a:spcPts val="0"/>
                </a:spcAft>
                <a:buNone/>
              </a:pPr>
              <a:r>
                <a:rPr b="1" lang="en" sz="1200">
                  <a:latin typeface="Roboto"/>
                  <a:ea typeface="Roboto"/>
                  <a:cs typeface="Roboto"/>
                  <a:sym typeface="Roboto"/>
                </a:rPr>
                <a:t>References: </a:t>
              </a:r>
              <a:r>
                <a:rPr lang="en" sz="1200">
                  <a:latin typeface="Roboto"/>
                  <a:ea typeface="Roboto"/>
                  <a:cs typeface="Roboto"/>
                  <a:sym typeface="Roboto"/>
                </a:rPr>
                <a:t>hold identifiers &amp; metadata for subsections of documents</a:t>
              </a:r>
              <a:endParaRPr sz="1200">
                <a:latin typeface="Roboto"/>
                <a:ea typeface="Roboto"/>
                <a:cs typeface="Roboto"/>
                <a:sym typeface="Roboto"/>
              </a:endParaRPr>
            </a:p>
            <a:p>
              <a:pPr indent="0" lvl="0" marL="0" rtl="0" algn="l">
                <a:lnSpc>
                  <a:spcPct val="150000"/>
                </a:lnSpc>
                <a:spcBef>
                  <a:spcPts val="1000"/>
                </a:spcBef>
                <a:spcAft>
                  <a:spcPts val="0"/>
                </a:spcAft>
                <a:buNone/>
              </a:pPr>
              <a:r>
                <a:rPr b="1" lang="en" sz="1200">
                  <a:latin typeface="Roboto"/>
                  <a:ea typeface="Roboto"/>
                  <a:cs typeface="Roboto"/>
                  <a:sym typeface="Roboto"/>
                </a:rPr>
                <a:t>Passages:</a:t>
              </a:r>
              <a:r>
                <a:rPr lang="en" sz="1200">
                  <a:latin typeface="Roboto"/>
                  <a:ea typeface="Roboto"/>
                  <a:cs typeface="Roboto"/>
                  <a:sym typeface="Roboto"/>
                </a:rPr>
                <a:t> hold textual content</a:t>
              </a:r>
              <a:endParaRPr sz="1200">
                <a:latin typeface="Roboto"/>
                <a:ea typeface="Roboto"/>
                <a:cs typeface="Roboto"/>
                <a:sym typeface="Roboto"/>
              </a:endParaRPr>
            </a:p>
          </p:txBody>
        </p:sp>
      </p:grpSp>
      <p:grpSp>
        <p:nvGrpSpPr>
          <p:cNvPr id="69" name="Google Shape;69;p13"/>
          <p:cNvGrpSpPr/>
          <p:nvPr/>
        </p:nvGrpSpPr>
        <p:grpSpPr>
          <a:xfrm>
            <a:off x="3464300" y="1401237"/>
            <a:ext cx="3526302" cy="2253718"/>
            <a:chOff x="6690338" y="81967"/>
            <a:chExt cx="3326700" cy="2360408"/>
          </a:xfrm>
        </p:grpSpPr>
        <p:sp>
          <p:nvSpPr>
            <p:cNvPr id="70" name="Google Shape;70;p13"/>
            <p:cNvSpPr txBox="1"/>
            <p:nvPr/>
          </p:nvSpPr>
          <p:spPr>
            <a:xfrm>
              <a:off x="7035525" y="81967"/>
              <a:ext cx="2528700" cy="3417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Endpoints &amp; Operations</a:t>
              </a:r>
              <a:endParaRPr b="1" sz="1600">
                <a:solidFill>
                  <a:srgbClr val="FF0000"/>
                </a:solidFill>
                <a:latin typeface="Roboto"/>
                <a:ea typeface="Roboto"/>
                <a:cs typeface="Roboto"/>
                <a:sym typeface="Roboto"/>
              </a:endParaRPr>
            </a:p>
          </p:txBody>
        </p:sp>
        <p:sp>
          <p:nvSpPr>
            <p:cNvPr id="71" name="Google Shape;71;p13"/>
            <p:cNvSpPr txBox="1"/>
            <p:nvPr/>
          </p:nvSpPr>
          <p:spPr>
            <a:xfrm>
              <a:off x="6690338" y="423675"/>
              <a:ext cx="3326700" cy="20187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Roboto"/>
                  <a:ea typeface="Roboto"/>
                  <a:cs typeface="Roboto"/>
                  <a:sym typeface="Roboto"/>
                </a:rPr>
                <a:t>Collections</a:t>
              </a:r>
              <a:r>
                <a:rPr i="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endpoint: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List available collections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Support for pagination &amp; virtual collections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Navigate between nested collections</a:t>
              </a:r>
              <a:endParaRPr i="1" sz="1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i="1" lang="en" sz="1200">
                  <a:solidFill>
                    <a:schemeClr val="dk1"/>
                  </a:solidFill>
                  <a:latin typeface="Roboto"/>
                  <a:ea typeface="Roboto"/>
                  <a:cs typeface="Roboto"/>
                  <a:sym typeface="Roboto"/>
                </a:rPr>
                <a:t>Navigation </a:t>
              </a:r>
              <a:r>
                <a:rPr lang="en" sz="1200">
                  <a:solidFill>
                    <a:schemeClr val="dk1"/>
                  </a:solidFill>
                  <a:latin typeface="Roboto"/>
                  <a:ea typeface="Roboto"/>
                  <a:cs typeface="Roboto"/>
                  <a:sym typeface="Roboto"/>
                </a:rPr>
                <a:t>endpoint: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List available text passages</a:t>
              </a:r>
              <a:endParaRPr sz="1200">
                <a:solidFill>
                  <a:schemeClr val="dk1"/>
                </a:solidFill>
                <a:latin typeface="Roboto"/>
                <a:ea typeface="Roboto"/>
                <a:cs typeface="Roboto"/>
                <a:sym typeface="Roboto"/>
              </a:endParaRPr>
            </a:p>
            <a:p>
              <a:pPr indent="0" lvl="0" marL="0" rtl="0" algn="l">
                <a:spcBef>
                  <a:spcPts val="0"/>
                </a:spcBef>
                <a:spcAft>
                  <a:spcPts val="0"/>
                </a:spcAft>
                <a:buNone/>
              </a:pPr>
              <a:r>
                <a:rPr i="1" lang="en" sz="1200">
                  <a:latin typeface="Roboto"/>
                  <a:ea typeface="Roboto"/>
                  <a:cs typeface="Roboto"/>
                  <a:sym typeface="Roboto"/>
                </a:rPr>
                <a:t>Documents </a:t>
              </a:r>
              <a:r>
                <a:rPr lang="en" sz="1200">
                  <a:latin typeface="Roboto"/>
                  <a:ea typeface="Roboto"/>
                  <a:cs typeface="Roboto"/>
                  <a:sym typeface="Roboto"/>
                </a:rPr>
                <a:t>endpoint: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Retrieve the text of a document </a:t>
              </a:r>
              <a:endParaRPr sz="1200">
                <a:latin typeface="Roboto"/>
                <a:ea typeface="Roboto"/>
                <a:cs typeface="Roboto"/>
                <a:sym typeface="Roboto"/>
              </a:endParaRPr>
            </a:p>
          </p:txBody>
        </p:sp>
      </p:grpSp>
      <p:sp>
        <p:nvSpPr>
          <p:cNvPr id="72" name="Google Shape;72;p13"/>
          <p:cNvSpPr txBox="1"/>
          <p:nvPr/>
        </p:nvSpPr>
        <p:spPr>
          <a:xfrm>
            <a:off x="8052250" y="254000"/>
            <a:ext cx="1822800" cy="8085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Specs:</a:t>
            </a:r>
            <a:r>
              <a:rPr lang="en" sz="1200">
                <a:solidFill>
                  <a:schemeClr val="dk1"/>
                </a:solidFill>
                <a:latin typeface="Roboto"/>
                <a:ea typeface="Roboto"/>
                <a:cs typeface="Roboto"/>
                <a:sym typeface="Roboto"/>
              </a:rPr>
              <a:t> </a:t>
            </a:r>
            <a:r>
              <a:rPr lang="en" sz="1200" u="sng">
                <a:solidFill>
                  <a:schemeClr val="hlink"/>
                </a:solidFill>
                <a:latin typeface="Roboto"/>
                <a:ea typeface="Roboto"/>
                <a:cs typeface="Roboto"/>
                <a:sym typeface="Roboto"/>
                <a:hlinkClick r:id="rId8"/>
              </a:rPr>
              <a:t>w3id.</a:t>
            </a:r>
            <a:r>
              <a:rPr lang="en" sz="1200" u="sng">
                <a:solidFill>
                  <a:schemeClr val="hlink"/>
                </a:solidFill>
                <a:latin typeface="Roboto"/>
                <a:ea typeface="Roboto"/>
                <a:cs typeface="Roboto"/>
                <a:sym typeface="Roboto"/>
                <a:hlinkClick r:id="rId9"/>
              </a:rPr>
              <a:t>org</a:t>
            </a:r>
            <a:r>
              <a:rPr lang="en" sz="1200" u="sng">
                <a:solidFill>
                  <a:schemeClr val="hlink"/>
                </a:solidFill>
                <a:latin typeface="Roboto"/>
                <a:ea typeface="Roboto"/>
                <a:cs typeface="Roboto"/>
                <a:sym typeface="Roboto"/>
                <a:hlinkClick r:id="rId10"/>
              </a:rPr>
              <a:t>/dts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Demo: </a:t>
            </a:r>
            <a:r>
              <a:rPr lang="en" sz="1200" u="sng">
                <a:solidFill>
                  <a:schemeClr val="hlink"/>
                </a:solidFill>
                <a:latin typeface="Roboto"/>
                <a:ea typeface="Roboto"/>
                <a:cs typeface="Roboto"/>
                <a:sym typeface="Roboto"/>
                <a:hlinkClick r:id="rId11"/>
              </a:rPr>
              <a:t>web</a:t>
            </a:r>
            <a:r>
              <a:rPr lang="en" sz="1200">
                <a:latin typeface="Roboto"/>
                <a:ea typeface="Roboto"/>
                <a:cs typeface="Roboto"/>
                <a:sym typeface="Roboto"/>
              </a:rPr>
              <a:t> + </a:t>
            </a:r>
            <a:r>
              <a:rPr lang="en" sz="1200" u="sng">
                <a:solidFill>
                  <a:schemeClr val="hlink"/>
                </a:solidFill>
                <a:latin typeface="Roboto"/>
                <a:ea typeface="Roboto"/>
                <a:cs typeface="Roboto"/>
                <a:sym typeface="Roboto"/>
                <a:hlinkClick r:id="rId12"/>
              </a:rPr>
              <a:t>notebooks</a:t>
            </a:r>
            <a:endParaRPr sz="1200">
              <a:latin typeface="Roboto"/>
              <a:ea typeface="Roboto"/>
              <a:cs typeface="Roboto"/>
              <a:sym typeface="Roboto"/>
            </a:endParaRPr>
          </a:p>
          <a:p>
            <a:pPr indent="0" lvl="0" marL="0" rtl="0" algn="l">
              <a:lnSpc>
                <a:spcPct val="115000"/>
              </a:lnSpc>
              <a:spcBef>
                <a:spcPts val="1000"/>
              </a:spcBef>
              <a:spcAft>
                <a:spcPts val="0"/>
              </a:spcAft>
              <a:buNone/>
            </a:pPr>
            <a:r>
              <a:rPr lang="en" sz="1200">
                <a:latin typeface="Roboto"/>
                <a:ea typeface="Roboto"/>
                <a:cs typeface="Roboto"/>
                <a:sym typeface="Roboto"/>
              </a:rPr>
              <a:t>FAQ </a:t>
            </a:r>
            <a:r>
              <a:rPr lang="en" sz="1200" u="sng">
                <a:solidFill>
                  <a:schemeClr val="hlink"/>
                </a:solidFill>
                <a:latin typeface="Roboto"/>
                <a:ea typeface="Roboto"/>
                <a:cs typeface="Roboto"/>
                <a:sym typeface="Roboto"/>
                <a:hlinkClick r:id="rId13"/>
              </a:rPr>
              <a:t>page</a:t>
            </a:r>
            <a:endParaRPr sz="1200">
              <a:latin typeface="Roboto"/>
              <a:ea typeface="Roboto"/>
              <a:cs typeface="Roboto"/>
              <a:sym typeface="Roboto"/>
            </a:endParaRPr>
          </a:p>
        </p:txBody>
      </p:sp>
      <p:sp>
        <p:nvSpPr>
          <p:cNvPr id="73" name="Google Shape;73;p13"/>
          <p:cNvSpPr txBox="1"/>
          <p:nvPr/>
        </p:nvSpPr>
        <p:spPr>
          <a:xfrm>
            <a:off x="3516434" y="5734476"/>
            <a:ext cx="3013214" cy="231641"/>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DTS-compliant </a:t>
            </a:r>
            <a:r>
              <a:rPr b="1" lang="en" sz="1600">
                <a:solidFill>
                  <a:srgbClr val="FF0000"/>
                </a:solidFill>
                <a:latin typeface="Roboto"/>
                <a:ea typeface="Roboto"/>
                <a:cs typeface="Roboto"/>
                <a:sym typeface="Roboto"/>
              </a:rPr>
              <a:t>resources</a:t>
            </a:r>
            <a:endParaRPr b="1" sz="1600">
              <a:solidFill>
                <a:srgbClr val="FF0000"/>
              </a:solidFill>
              <a:latin typeface="Roboto"/>
              <a:ea typeface="Roboto"/>
              <a:cs typeface="Roboto"/>
              <a:sym typeface="Roboto"/>
            </a:endParaRPr>
          </a:p>
        </p:txBody>
      </p:sp>
      <p:sp>
        <p:nvSpPr>
          <p:cNvPr id="74" name="Google Shape;74;p13"/>
          <p:cNvSpPr txBox="1"/>
          <p:nvPr/>
        </p:nvSpPr>
        <p:spPr>
          <a:xfrm>
            <a:off x="3601000" y="5966125"/>
            <a:ext cx="1486800" cy="13431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15000"/>
              </a:lnSpc>
              <a:spcBef>
                <a:spcPts val="0"/>
              </a:spcBef>
              <a:spcAft>
                <a:spcPts val="0"/>
              </a:spcAft>
              <a:buNone/>
            </a:pPr>
            <a:r>
              <a:rPr i="1" lang="en">
                <a:solidFill>
                  <a:schemeClr val="dk2"/>
                </a:solidFill>
              </a:rPr>
              <a:t>APIs</a:t>
            </a:r>
            <a:endParaRPr i="1">
              <a:solidFill>
                <a:schemeClr val="dk2"/>
              </a:solidFill>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14"/>
              </a:rPr>
              <a:t>ENC</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15"/>
              </a:rPr>
              <a:t>Alpheios</a:t>
            </a:r>
            <a:r>
              <a:rPr lang="en" sz="1200">
                <a:solidFill>
                  <a:schemeClr val="dk1"/>
                </a:solidFill>
                <a:highlight>
                  <a:srgbClr val="FFFFFF"/>
                </a:highlight>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16"/>
              </a:rPr>
              <a:t>Perseids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17"/>
              </a:rPr>
              <a:t>EDH</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18"/>
              </a:rPr>
              <a:t>Beta maṣāḥǝft</a:t>
            </a:r>
            <a:endParaRPr sz="1200">
              <a:latin typeface="Roboto"/>
              <a:ea typeface="Roboto"/>
              <a:cs typeface="Roboto"/>
              <a:sym typeface="Roboto"/>
            </a:endParaRPr>
          </a:p>
        </p:txBody>
      </p:sp>
      <p:cxnSp>
        <p:nvCxnSpPr>
          <p:cNvPr id="75" name="Google Shape;75;p13"/>
          <p:cNvCxnSpPr/>
          <p:nvPr/>
        </p:nvCxnSpPr>
        <p:spPr>
          <a:xfrm flipH="1" rot="10800000">
            <a:off x="7981375" y="4773113"/>
            <a:ext cx="990600" cy="1200"/>
          </a:xfrm>
          <a:prstGeom prst="straightConnector1">
            <a:avLst/>
          </a:prstGeom>
          <a:noFill/>
          <a:ln cap="flat" cmpd="sng" w="9525">
            <a:solidFill>
              <a:srgbClr val="B7B7B7"/>
            </a:solidFill>
            <a:prstDash val="solid"/>
            <a:round/>
            <a:headEnd len="med" w="med" type="none"/>
            <a:tailEnd len="med" w="med" type="none"/>
          </a:ln>
        </p:spPr>
      </p:cxnSp>
      <p:cxnSp>
        <p:nvCxnSpPr>
          <p:cNvPr id="76" name="Google Shape;76;p13"/>
          <p:cNvCxnSpPr/>
          <p:nvPr/>
        </p:nvCxnSpPr>
        <p:spPr>
          <a:xfrm flipH="1" rot="10800000">
            <a:off x="1172775" y="3942638"/>
            <a:ext cx="990600" cy="1200"/>
          </a:xfrm>
          <a:prstGeom prst="straightConnector1">
            <a:avLst/>
          </a:prstGeom>
          <a:noFill/>
          <a:ln cap="flat" cmpd="sng" w="9525">
            <a:solidFill>
              <a:srgbClr val="B7B7B7"/>
            </a:solidFill>
            <a:prstDash val="solid"/>
            <a:round/>
            <a:headEnd len="med" w="med" type="none"/>
            <a:tailEnd len="med" w="med" type="none"/>
          </a:ln>
        </p:spPr>
      </p:cxnSp>
      <p:grpSp>
        <p:nvGrpSpPr>
          <p:cNvPr id="77" name="Google Shape;77;p13"/>
          <p:cNvGrpSpPr/>
          <p:nvPr/>
        </p:nvGrpSpPr>
        <p:grpSpPr>
          <a:xfrm>
            <a:off x="256724" y="5887036"/>
            <a:ext cx="3268103" cy="1428197"/>
            <a:chOff x="6829775" y="2552730"/>
            <a:chExt cx="3151801" cy="1556957"/>
          </a:xfrm>
        </p:grpSpPr>
        <p:sp>
          <p:nvSpPr>
            <p:cNvPr id="78" name="Google Shape;78;p13"/>
            <p:cNvSpPr txBox="1"/>
            <p:nvPr/>
          </p:nvSpPr>
          <p:spPr>
            <a:xfrm>
              <a:off x="6829775" y="2552730"/>
              <a:ext cx="2528700" cy="341700"/>
            </a:xfrm>
            <a:prstGeom prst="rect">
              <a:avLst/>
            </a:prstGeom>
            <a:solidFill>
              <a:srgbClr val="FFFFFF"/>
            </a:solidFill>
            <a:ln>
              <a:noFill/>
            </a:ln>
          </p:spPr>
          <p:txBody>
            <a:bodyPr anchorCtr="0" anchor="ctr" bIns="30800" lIns="30800" spcFirstLastPara="1" rIns="30800" wrap="square" tIns="30800">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A Generic Text API</a:t>
              </a:r>
              <a:endParaRPr b="1" sz="1600">
                <a:solidFill>
                  <a:srgbClr val="FF0000"/>
                </a:solidFill>
                <a:latin typeface="Roboto"/>
                <a:ea typeface="Roboto"/>
                <a:cs typeface="Roboto"/>
                <a:sym typeface="Roboto"/>
              </a:endParaRPr>
            </a:p>
          </p:txBody>
        </p:sp>
        <p:sp>
          <p:nvSpPr>
            <p:cNvPr id="79" name="Google Shape;79;p13"/>
            <p:cNvSpPr txBox="1"/>
            <p:nvPr/>
          </p:nvSpPr>
          <p:spPr>
            <a:xfrm>
              <a:off x="6829776" y="2912987"/>
              <a:ext cx="3151800" cy="11967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DTS supports:</a:t>
              </a:r>
              <a:endParaRPr sz="1200">
                <a:latin typeface="Roboto"/>
                <a:ea typeface="Roboto"/>
                <a:cs typeface="Roboto"/>
                <a:sym typeface="Roboto"/>
              </a:endParaRPr>
            </a:p>
            <a:p>
              <a:pPr indent="-304800" lvl="0" marL="457200" rtl="0" algn="l">
                <a:lnSpc>
                  <a:spcPct val="115000"/>
                </a:lnSpc>
                <a:spcBef>
                  <a:spcPts val="1000"/>
                </a:spcBef>
                <a:spcAft>
                  <a:spcPts val="0"/>
                </a:spcAft>
                <a:buSzPts val="1200"/>
                <a:buFont typeface="Roboto"/>
                <a:buChar char="-"/>
              </a:pPr>
              <a:r>
                <a:rPr lang="en" sz="1200">
                  <a:latin typeface="Roboto"/>
                  <a:ea typeface="Roboto"/>
                  <a:cs typeface="Roboto"/>
                  <a:sym typeface="Roboto"/>
                </a:rPr>
                <a:t>Multi-level/competing text hierarchies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Any identifier scheme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Non-homogeneous text hierarchies</a:t>
              </a:r>
              <a:endParaRPr sz="1200">
                <a:latin typeface="Roboto"/>
                <a:ea typeface="Roboto"/>
                <a:cs typeface="Roboto"/>
                <a:sym typeface="Roboto"/>
              </a:endParaRPr>
            </a:p>
          </p:txBody>
        </p:sp>
      </p:grpSp>
      <p:cxnSp>
        <p:nvCxnSpPr>
          <p:cNvPr id="80" name="Google Shape;80;p13"/>
          <p:cNvCxnSpPr/>
          <p:nvPr/>
        </p:nvCxnSpPr>
        <p:spPr>
          <a:xfrm flipH="1" rot="10800000">
            <a:off x="1183925" y="5792588"/>
            <a:ext cx="990600" cy="1200"/>
          </a:xfrm>
          <a:prstGeom prst="straightConnector1">
            <a:avLst/>
          </a:prstGeom>
          <a:noFill/>
          <a:ln cap="flat" cmpd="sng" w="9525">
            <a:solidFill>
              <a:srgbClr val="B7B7B7"/>
            </a:solidFill>
            <a:prstDash val="solid"/>
            <a:round/>
            <a:headEnd len="med" w="med" type="none"/>
            <a:tailEnd len="med" w="med" type="none"/>
          </a:ln>
        </p:spPr>
      </p:cxnSp>
      <p:sp>
        <p:nvSpPr>
          <p:cNvPr id="81" name="Google Shape;81;p13"/>
          <p:cNvSpPr txBox="1"/>
          <p:nvPr/>
        </p:nvSpPr>
        <p:spPr>
          <a:xfrm>
            <a:off x="5087800" y="6023800"/>
            <a:ext cx="2035200" cy="1027500"/>
          </a:xfrm>
          <a:prstGeom prst="rect">
            <a:avLst/>
          </a:prstGeom>
          <a:solidFill>
            <a:srgbClr val="FFFFFF"/>
          </a:solidFill>
          <a:ln>
            <a:noFill/>
          </a:ln>
        </p:spPr>
        <p:txBody>
          <a:bodyPr anchorCtr="0" anchor="ctr" bIns="182875" lIns="91425" spcFirstLastPara="1" rIns="91425" wrap="square" tIns="182875">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2"/>
                </a:solidFill>
              </a:rPr>
              <a:t>Implementations</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19"/>
              </a:rPr>
              <a:t>TEI publisher client/server</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20"/>
              </a:rPr>
              <a:t>Perseids DTS API</a:t>
            </a:r>
            <a:r>
              <a:rPr lang="en" sz="1200">
                <a:latin typeface="Roboto"/>
                <a:ea typeface="Roboto"/>
                <a:cs typeface="Roboto"/>
                <a:sym typeface="Roboto"/>
              </a:rPr>
              <a:t>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21"/>
              </a:rPr>
              <a:t>Nautilus</a:t>
            </a:r>
            <a:r>
              <a:rPr lang="en" sz="1200">
                <a:latin typeface="Roboto"/>
                <a:ea typeface="Roboto"/>
                <a:cs typeface="Roboto"/>
                <a:sym typeface="Roboto"/>
              </a:rPr>
              <a:t> + </a:t>
            </a:r>
            <a:r>
              <a:rPr lang="en" sz="1200" u="sng">
                <a:solidFill>
                  <a:schemeClr val="hlink"/>
                </a:solidFill>
                <a:latin typeface="Roboto"/>
                <a:ea typeface="Roboto"/>
                <a:cs typeface="Roboto"/>
                <a:sym typeface="Roboto"/>
                <a:hlinkClick r:id="rId22"/>
              </a:rPr>
              <a:t>MyCapytain</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