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fd39571b_0_2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fd39571b_0_2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fd39571b_0_2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fd39571b_0_2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Distributed Cloud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Secure communications via encrypted keys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Storage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Split files into chunks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Redundancy (replication and anti-affinity)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Optimized based on storage load and network factors (latency)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CLI for setting up a node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Desktop GUI client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Set up a node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Manage files and directories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Authentication via whitelist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Website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Access and upload files, organise into directories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Login system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Mobile friendly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desktop GUI.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website.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CLI.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[Prepare walkthrough video in case of failure to demo live]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distribution GIF.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Cloud - whitelist based on ID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Communications encrypted with keys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Web authentication. Hashed and salted passwords.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Efficient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Distribution algorithm, optimised for load and network (latency)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File chunking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Reliable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Cloud locks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File redundancy (replication and anti-affinity)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fd39571b_0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fd39571b_0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Golang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Networking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Creating a client and a server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Designing own TCP-based protocol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CLI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Storing files on 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Encryption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Unit testing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Algorithms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Implementing redundancy (replication, anti-affinity)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Concurrency and synchronisation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Splitting files into chunks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Desktop GUI development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Fyne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Cross-platform GUI development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Web development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React.js front-end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Bootstrap CSS styling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Designing a RESTful API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Go backend server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HTTPS (TLS certs), JWS (token based authentication)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File download and upload on the web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PostgreSQL with account credential storage (encrypted)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Other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Ansible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Makefile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GitLab CI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Google Cloud Platform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Logging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fd3957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fd3957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GCP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efd39571b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efd39571b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28900" y="4672225"/>
            <a:ext cx="2302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Distributed Cloud Storage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11" Type="http://schemas.openxmlformats.org/officeDocument/2006/relationships/image" Target="../media/image2.png"/><Relationship Id="rId10" Type="http://schemas.openxmlformats.org/officeDocument/2006/relationships/image" Target="../media/image16.pn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Distributed Cloud Storage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Tomas Baltrunas &amp; Bartosz Śwituszak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Aims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968025"/>
            <a:ext cx="74679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Distributed Cloud for Storage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Storage of files on servers (nodes)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Nodes</a:t>
            </a:r>
            <a:r>
              <a:rPr lang="en-GB"/>
              <a:t> connected via the Internet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Distributed network model (node is client and server)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Effective Cloud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Integrity and reliability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Security &amp; authenticatio</a:t>
            </a:r>
            <a:r>
              <a:rPr lang="en-GB"/>
              <a:t>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GUI clients to access the model</a:t>
            </a:r>
            <a:endParaRPr b="1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Desktop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Web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Mobile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 b="1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275" y="241225"/>
            <a:ext cx="1238775" cy="12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233" y="1725270"/>
            <a:ext cx="1255450" cy="12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0663" y="3263575"/>
            <a:ext cx="1238775" cy="13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3971" y="3192550"/>
            <a:ext cx="1485675" cy="15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Achievements</a:t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971" y="2996275"/>
            <a:ext cx="2934928" cy="16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675" y="1113228"/>
            <a:ext cx="2885100" cy="161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6625" y="1107650"/>
            <a:ext cx="2885101" cy="162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/>
        </p:nvSpPr>
        <p:spPr>
          <a:xfrm>
            <a:off x="5466625" y="3041150"/>
            <a:ext cx="30027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 + GUI 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(desktop &amp; web) clients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Secure, efficient, reliable distributed cloud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875" y="1307850"/>
            <a:ext cx="1292600" cy="1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825" y="1662225"/>
            <a:ext cx="783512" cy="78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826" y="1194361"/>
            <a:ext cx="1945850" cy="13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2824" y="2246104"/>
            <a:ext cx="583875" cy="58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7078" y="1473460"/>
            <a:ext cx="583875" cy="60236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/>
          <p:nvPr/>
        </p:nvSpPr>
        <p:spPr>
          <a:xfrm>
            <a:off x="269275" y="2859100"/>
            <a:ext cx="3877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Networking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Creating a distributed system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Designing own TCP-based protocol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Storing files on OS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Encryption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Unit testing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File upload and download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3837400" y="2822200"/>
            <a:ext cx="46587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Implementing redundancy (replication, anti-affinity)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Concurrency and synchronisation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Chunking files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Other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Ansible, Makefile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GitLab CI, Google Cloud Platform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Logging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4275" y="1027832"/>
            <a:ext cx="583875" cy="51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82825" y="684473"/>
            <a:ext cx="583875" cy="618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52525" y="684486"/>
            <a:ext cx="783525" cy="39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09850" y="905375"/>
            <a:ext cx="510900" cy="5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6495950" y="3495825"/>
            <a:ext cx="26745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User Testing (verbal, website)</a:t>
            </a:r>
            <a:endParaRPr/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50" y="1816200"/>
            <a:ext cx="2828562" cy="15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250" y="1775250"/>
            <a:ext cx="2828576" cy="15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0025" y="1764825"/>
            <a:ext cx="1474254" cy="15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/>
        </p:nvSpPr>
        <p:spPr>
          <a:xfrm>
            <a:off x="823475" y="3507525"/>
            <a:ext cx="19254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Unit/Integration Tests (GitLab CI)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4061850" y="3514425"/>
            <a:ext cx="17673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 Testing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2572500" y="2114700"/>
            <a:ext cx="399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 for your feedback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