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1" r:id="rId6"/>
    <p:sldId id="320" r:id="rId7"/>
    <p:sldId id="319" r:id="rId8"/>
    <p:sldId id="318" r:id="rId9"/>
    <p:sldId id="31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974" y="77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80FF41-E2DE-4242-BF87-66A2945F926A}" type="datetime1">
              <a:rPr lang="ru-RU" smtClean="0"/>
              <a:t>20.05.2025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C8B0-4446-4B66-BE77-1D21AA75237E}" type="datetime1">
              <a:rPr lang="ru-RU" smtClean="0"/>
              <a:pPr/>
              <a:t>20.05.2025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1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6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79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54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25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44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полнитель таблицы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4" y="0"/>
            <a:ext cx="4898372" cy="797668"/>
          </a:xfrm>
        </p:spPr>
        <p:txBody>
          <a:bodyPr rtlCol="0">
            <a:normAutofit/>
          </a:bodyPr>
          <a:lstStyle/>
          <a:p>
            <a:pPr rtl="0"/>
            <a:r>
              <a:rPr lang="ru" sz="1600" dirty="0"/>
              <a:t>ГПОУ ЯО Переславский колледж им</a:t>
            </a:r>
            <a:r>
              <a:rPr lang="en-US" sz="1600" dirty="0"/>
              <a:t>. </a:t>
            </a:r>
            <a:r>
              <a:rPr lang="ru-RU" sz="1600" dirty="0"/>
              <a:t>А</a:t>
            </a:r>
            <a:r>
              <a:rPr lang="en-US" sz="1600" dirty="0"/>
              <a:t>. </a:t>
            </a:r>
            <a:r>
              <a:rPr lang="ru-RU" sz="1600" dirty="0"/>
              <a:t>Невского</a:t>
            </a:r>
            <a:endParaRPr lang="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CA597-D817-ED07-6492-F5685FF5BEB5}"/>
              </a:ext>
            </a:extLst>
          </p:cNvPr>
          <p:cNvSpPr txBox="1"/>
          <p:nvPr/>
        </p:nvSpPr>
        <p:spPr>
          <a:xfrm>
            <a:off x="3054484" y="1857984"/>
            <a:ext cx="69844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Презентация на тему</a:t>
            </a:r>
            <a:r>
              <a:rPr lang="en-US" sz="4400" dirty="0">
                <a:solidFill>
                  <a:schemeClr val="bg1"/>
                </a:solidFill>
              </a:rPr>
              <a:t>: </a:t>
            </a:r>
            <a:r>
              <a:rPr lang="ru-RU" sz="4400" dirty="0">
                <a:solidFill>
                  <a:schemeClr val="bg1"/>
                </a:solidFill>
              </a:rPr>
              <a:t>Прогноз погоды в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AC940-7795-1EA0-14B8-FE8BE9A0F8A6}"/>
              </a:ext>
            </a:extLst>
          </p:cNvPr>
          <p:cNvSpPr txBox="1"/>
          <p:nvPr/>
        </p:nvSpPr>
        <p:spPr>
          <a:xfrm>
            <a:off x="8686800" y="4492424"/>
            <a:ext cx="334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Выполнили студенты 210-Б группы </a:t>
            </a:r>
            <a:r>
              <a:rPr lang="ru-RU" dirty="0" err="1">
                <a:solidFill>
                  <a:schemeClr val="bg1"/>
                </a:solidFill>
              </a:rPr>
              <a:t>Загороднов</a:t>
            </a:r>
            <a:r>
              <a:rPr lang="ru-RU" dirty="0">
                <a:solidFill>
                  <a:schemeClr val="bg1"/>
                </a:solidFill>
              </a:rPr>
              <a:t> Никита и Козлов Станислав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E6B7B-E453-0A8E-8D3F-566D281060B5}"/>
              </a:ext>
            </a:extLst>
          </p:cNvPr>
          <p:cNvSpPr txBox="1"/>
          <p:nvPr/>
        </p:nvSpPr>
        <p:spPr>
          <a:xfrm>
            <a:off x="8686800" y="5454665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Проверил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Соколов Я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D83D-B5A0-BD47-91EB-6F5027C4D8C4}"/>
              </a:ext>
            </a:extLst>
          </p:cNvPr>
          <p:cNvSpPr txBox="1"/>
          <p:nvPr/>
        </p:nvSpPr>
        <p:spPr>
          <a:xfrm>
            <a:off x="5919281" y="6098445"/>
            <a:ext cx="240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2025 г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068" y="-1989752"/>
            <a:ext cx="4640418" cy="5407091"/>
          </a:xfrm>
        </p:spPr>
        <p:txBody>
          <a:bodyPr rtlCol="0"/>
          <a:lstStyle/>
          <a:p>
            <a:pPr rtl="0"/>
            <a:r>
              <a:rPr lang="ru-RU" dirty="0"/>
              <a:t>Установка библиотек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947735B-AE03-F56D-21B5-2447A2225DF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640670" y="2830749"/>
            <a:ext cx="5019632" cy="10116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C7D32-A6B8-CEED-BC3A-381CBFC8C62E}"/>
              </a:ext>
            </a:extLst>
          </p:cNvPr>
          <p:cNvSpPr txBox="1"/>
          <p:nvPr/>
        </p:nvSpPr>
        <p:spPr>
          <a:xfrm>
            <a:off x="1712068" y="2266544"/>
            <a:ext cx="438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Библиотека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— это набор связанных модулей, объединенных вместе для решения определенной задачи или предоставления определенного функционала.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Библиотеки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можно представить как расширение базового функционала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Python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, которое помогает разработчикам решать различные задачи без необходимости писать все с нуля.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86" y="324984"/>
            <a:ext cx="5000318" cy="715876"/>
          </a:xfrm>
        </p:spPr>
        <p:txBody>
          <a:bodyPr rtlCol="0"/>
          <a:lstStyle/>
          <a:p>
            <a:pPr rtl="0"/>
            <a:r>
              <a:rPr lang="en-US" dirty="0" err="1"/>
              <a:t>Openweather</a:t>
            </a:r>
            <a:endParaRPr lang="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BD17FC-71C9-0B02-6D80-39CBEBF6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487" y="2869659"/>
            <a:ext cx="10000477" cy="222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05EF12-F232-C583-B918-EA30343F37D0}"/>
              </a:ext>
            </a:extLst>
          </p:cNvPr>
          <p:cNvSpPr txBox="1"/>
          <p:nvPr/>
        </p:nvSpPr>
        <p:spPr>
          <a:xfrm>
            <a:off x="1393487" y="1415774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 такое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OpenWeatherMap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Популярный сервис, предоставляющий API для получения данных о погоде.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022722-ACC0-2B78-C1C2-E5CA417D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64" y="3898504"/>
            <a:ext cx="6268325" cy="1667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ECC06F-73FC-672B-92C5-6A7CADFCB327}"/>
              </a:ext>
            </a:extLst>
          </p:cNvPr>
          <p:cNvSpPr txBox="1"/>
          <p:nvPr/>
        </p:nvSpPr>
        <p:spPr>
          <a:xfrm>
            <a:off x="1108953" y="1051201"/>
            <a:ext cx="615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Извлекаем нужные нам данные из ответа </a:t>
            </a:r>
            <a:r>
              <a:rPr lang="en-US" sz="2000" dirty="0" err="1"/>
              <a:t>json</a:t>
            </a:r>
            <a:r>
              <a:rPr lang="en-US" sz="2000" dirty="0"/>
              <a:t>:</a:t>
            </a:r>
          </a:p>
          <a:p>
            <a:r>
              <a:rPr lang="ru-RU" sz="2000" dirty="0"/>
              <a:t>Температура</a:t>
            </a:r>
          </a:p>
          <a:p>
            <a:r>
              <a:rPr lang="ru-RU" sz="2000" dirty="0"/>
              <a:t>Ощущаемая температура</a:t>
            </a:r>
          </a:p>
          <a:p>
            <a:r>
              <a:rPr lang="ru-RU" sz="2000" dirty="0"/>
              <a:t>Скорость ветра</a:t>
            </a:r>
          </a:p>
          <a:p>
            <a:r>
              <a:rPr lang="ru-RU" sz="2000" dirty="0"/>
              <a:t>Влажность</a:t>
            </a:r>
          </a:p>
          <a:p>
            <a:r>
              <a:rPr lang="ru-RU" sz="2000" dirty="0"/>
              <a:t>Описание погоды </a:t>
            </a:r>
          </a:p>
          <a:p>
            <a:r>
              <a:rPr lang="ru-RU" sz="2000" dirty="0"/>
              <a:t>И далее с помощью </a:t>
            </a:r>
            <a:r>
              <a:rPr lang="en-US" sz="2000" dirty="0"/>
              <a:t>round() </a:t>
            </a:r>
            <a:r>
              <a:rPr lang="ru-RU" sz="2000" dirty="0"/>
              <a:t>мы округляем числовые значения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53" y="-83978"/>
            <a:ext cx="9150675" cy="1427585"/>
          </a:xfrm>
        </p:spPr>
        <p:txBody>
          <a:bodyPr rtlCol="0"/>
          <a:lstStyle/>
          <a:p>
            <a:pPr rtl="0"/>
            <a:r>
              <a:rPr lang="ru-RU" dirty="0"/>
              <a:t>Вывод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2150094"/>
            <a:ext cx="8552264" cy="4119463"/>
          </a:xfrm>
        </p:spPr>
        <p:txBody>
          <a:bodyPr rtlCol="0"/>
          <a:lstStyle/>
          <a:p>
            <a:pPr rtl="0"/>
            <a:r>
              <a:rPr lang="ru-RU" dirty="0"/>
              <a:t>С помощью </a:t>
            </a:r>
            <a:r>
              <a:rPr lang="en-US" dirty="0"/>
              <a:t>print() </a:t>
            </a:r>
            <a:r>
              <a:rPr lang="ru-RU" dirty="0"/>
              <a:t>мы выводим результаты о погоде в консоль</a:t>
            </a:r>
          </a:p>
          <a:p>
            <a:pPr marL="0" indent="0" rtl="0">
              <a:buNone/>
            </a:pP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9995FB-4B8C-33EF-7700-5D65C606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5" y="2768083"/>
            <a:ext cx="732574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/>
          <a:p>
            <a:pPr rtl="0"/>
            <a:r>
              <a:rPr lang="ru-RU" dirty="0"/>
              <a:t>Конечный результат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450A96-C3EB-D383-0610-E51926E8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1" y="1217644"/>
            <a:ext cx="4896533" cy="2200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1FEE9-4890-5DF6-EA6E-CD32EFDBD279}"/>
              </a:ext>
            </a:extLst>
          </p:cNvPr>
          <p:cNvSpPr txBox="1"/>
          <p:nvPr/>
        </p:nvSpPr>
        <p:spPr>
          <a:xfrm>
            <a:off x="1254868" y="1575881"/>
            <a:ext cx="509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консоли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ru-RU" dirty="0"/>
              <a:t>мы видим</a:t>
            </a:r>
            <a:r>
              <a:rPr lang="en-US" dirty="0"/>
              <a:t>, </a:t>
            </a:r>
            <a:r>
              <a:rPr lang="ru-RU" dirty="0"/>
              <a:t>что выводится подробная статистика о погоде в настоящее время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287A8-B859-A1F5-65D2-22722B04988A}"/>
              </a:ext>
            </a:extLst>
          </p:cNvPr>
          <p:cNvSpPr txBox="1"/>
          <p:nvPr/>
        </p:nvSpPr>
        <p:spPr>
          <a:xfrm>
            <a:off x="1381119" y="4197380"/>
            <a:ext cx="615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Мой проект показывает</a:t>
            </a:r>
            <a:r>
              <a:rPr lang="en-US" sz="2800" dirty="0"/>
              <a:t>, </a:t>
            </a:r>
            <a:r>
              <a:rPr lang="ru-RU" sz="2800" dirty="0"/>
              <a:t>насколько просто можно создать свой прогноз погоды и в дальнейшем с помощью этого скрипта можно сделать собственное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181</Words>
  <Application>Microsoft Office PowerPoint</Application>
  <PresentationFormat>Широкоэкранный</PresentationFormat>
  <Paragraphs>31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Google Sans</vt:lpstr>
      <vt:lpstr>Roboto</vt:lpstr>
      <vt:lpstr>Tisa Offc Serif Pro</vt:lpstr>
      <vt:lpstr>Univers Light</vt:lpstr>
      <vt:lpstr>Пользовательская</vt:lpstr>
      <vt:lpstr>ГПОУ ЯО Переславский колледж им. А. Невского</vt:lpstr>
      <vt:lpstr>Установка библиотек</vt:lpstr>
      <vt:lpstr>Openweather</vt:lpstr>
      <vt:lpstr>Презентация PowerPoint</vt:lpstr>
      <vt:lpstr>Вывод результата</vt:lpstr>
      <vt:lpstr>Конечный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 Jo</dc:creator>
  <cp:lastModifiedBy>Ru Jo</cp:lastModifiedBy>
  <cp:revision>2</cp:revision>
  <dcterms:created xsi:type="dcterms:W3CDTF">2024-01-11T18:09:01Z</dcterms:created>
  <dcterms:modified xsi:type="dcterms:W3CDTF">2025-05-20T17:53:54Z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