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12" autoAdjust="0"/>
    <p:restoredTop sz="95179" autoAdjust="0"/>
  </p:normalViewPr>
  <p:slideViewPr>
    <p:cSldViewPr>
      <p:cViewPr varScale="1">
        <p:scale>
          <a:sx n="108" d="100"/>
          <a:sy n="108" d="100"/>
        </p:scale>
        <p:origin x="11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2003" y="5157788"/>
            <a:ext cx="964841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1245930" y="5157788"/>
            <a:ext cx="1980001" cy="3816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549083" cy="5683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2003" y="5157788"/>
            <a:ext cx="964841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3933825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789363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47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0"/>
            <a:ext cx="4656139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29"/>
            <a:ext cx="4656137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ourses/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5" name="Подзаголовок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https://github.com/kontur-courses/</a:t>
            </a:r>
            <a:r>
              <a:rPr lang="en-US" b="1" dirty="0" smtClean="0">
                <a:hlinkClick r:id="rId2"/>
              </a:rPr>
              <a:t>git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68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14925</TotalTime>
  <Words>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Тема Контур</vt:lpstr>
      <vt:lpstr>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/>
  <cp:keywords/>
  <dc:description/>
  <cp:lastModifiedBy>Иван Домашних</cp:lastModifiedBy>
  <cp:revision>267</cp:revision>
  <dcterms:created xsi:type="dcterms:W3CDTF">2014-03-14T10:29:29Z</dcterms:created>
  <dcterms:modified xsi:type="dcterms:W3CDTF">2019-06-19T06:00:05Z</dcterms:modified>
  <cp:category/>
</cp:coreProperties>
</file>