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960C-885B-4349-B073-A28DFE4F11A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3FE1-71CC-4849-A33A-911549AA8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38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960C-885B-4349-B073-A28DFE4F11A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3FE1-71CC-4849-A33A-911549AA8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01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960C-885B-4349-B073-A28DFE4F11A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3FE1-71CC-4849-A33A-911549AA8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64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960C-885B-4349-B073-A28DFE4F11A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3FE1-71CC-4849-A33A-911549AA8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51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960C-885B-4349-B073-A28DFE4F11A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3FE1-71CC-4849-A33A-911549AA8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03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960C-885B-4349-B073-A28DFE4F11A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3FE1-71CC-4849-A33A-911549AA8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9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960C-885B-4349-B073-A28DFE4F11A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3FE1-71CC-4849-A33A-911549AA8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0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960C-885B-4349-B073-A28DFE4F11A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3FE1-71CC-4849-A33A-911549AA8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90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960C-885B-4349-B073-A28DFE4F11A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3FE1-71CC-4849-A33A-911549AA8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0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960C-885B-4349-B073-A28DFE4F11A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3FE1-71CC-4849-A33A-911549AA8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78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960C-885B-4349-B073-A28DFE4F11A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3FE1-71CC-4849-A33A-911549AA8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25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F960C-885B-4349-B073-A28DFE4F11A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3FE1-71CC-4849-A33A-911549AA8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99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0" y="1805278"/>
            <a:ext cx="1847288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05278"/>
            <a:ext cx="184011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805278"/>
            <a:ext cx="184011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805278"/>
            <a:ext cx="1840115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48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D7701</dc:creator>
  <cp:lastModifiedBy>D7701</cp:lastModifiedBy>
  <cp:revision>1</cp:revision>
  <dcterms:created xsi:type="dcterms:W3CDTF">2019-09-27T07:42:48Z</dcterms:created>
  <dcterms:modified xsi:type="dcterms:W3CDTF">2019-09-27T07:45:40Z</dcterms:modified>
</cp:coreProperties>
</file>