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2AD8-3921-4DE1-B895-FE9366B92FD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890A-745E-4635-8E8B-76B0C598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1785600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3"/>
            <a:ext cx="1785600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56792"/>
            <a:ext cx="20882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1785600" cy="295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5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2019-09-27T07:06:47Z</dcterms:created>
  <dcterms:modified xsi:type="dcterms:W3CDTF">2019-09-27T07:17:31Z</dcterms:modified>
</cp:coreProperties>
</file>