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8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560" y="-1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11/6/16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2"/>
            <a:ext cx="5029201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5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5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9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828801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4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4" y="1828801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4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2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9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3" y="6155269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15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5" indent="-228604" algn="l" defTabSz="914415" rtl="0" eaLnBrk="1" latinLnBrk="0" hangingPunct="1">
        <a:lnSpc>
          <a:spcPct val="10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70" indent="-228604" algn="l" defTabSz="914415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52" indent="-182884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36" indent="-182884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98" indent="-137162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61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22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85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47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 #4: Creating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EPUB</a:t>
            </a:r>
            <a:endParaRPr lang="en-US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NetCo</a:t>
            </a:r>
            <a:r>
              <a:rPr lang="en-US" dirty="0"/>
              <a:t> Limited is a customer of Thunderbird; it wants to add their content to Thunderbird + </a:t>
            </a:r>
            <a:r>
              <a:rPr lang="en-US" dirty="0" err="1"/>
              <a:t>HawkVision</a:t>
            </a:r>
            <a:r>
              <a:rPr lang="en-US" dirty="0"/>
              <a:t> and publish their content to EPUB for use by field technicians who will be viewing content on hand-held devices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They decide to use DITA for Publishers to generate EPUB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NetCo</a:t>
            </a:r>
            <a:r>
              <a:rPr lang="en-US" dirty="0"/>
              <a:t> receives the source content from Thunderbird, who exported it from their CMS as a ZIP file. They also shared the DTD files for the specialized marketing FAQ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NetCo</a:t>
            </a:r>
            <a:r>
              <a:rPr lang="en-US" dirty="0"/>
              <a:t> also adds their own content specific to the needs of their field technicians.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4953000"/>
            <a:ext cx="1624707" cy="16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Publishing aggregated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 Install DTDs.</a:t>
            </a:r>
          </a:p>
          <a:p>
            <a:pPr>
              <a:buFont typeface="+mj-lt"/>
              <a:buAutoNum type="arabicPeriod"/>
            </a:pPr>
            <a:r>
              <a:rPr lang="en-US" dirty="0"/>
              <a:t> Create a master publication that aggregates content from the two companies.</a:t>
            </a:r>
          </a:p>
          <a:p>
            <a:pPr>
              <a:buFont typeface="+mj-lt"/>
              <a:buAutoNum type="arabicPeriod"/>
            </a:pPr>
            <a:r>
              <a:rPr lang="en-US" dirty="0"/>
              <a:t> Generate EPUB.</a:t>
            </a:r>
          </a:p>
          <a:p>
            <a:pPr marL="4572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2345" y="5711212"/>
            <a:ext cx="51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time: &lt;</a:t>
            </a:r>
            <a:r>
              <a:rPr lang="en-US" sz="2400" dirty="0"/>
              <a:t>Add time estimate here&gt;</a:t>
            </a:r>
          </a:p>
        </p:txBody>
      </p:sp>
    </p:spTree>
    <p:extLst>
      <p:ext uri="{BB962C8B-B14F-4D97-AF65-F5344CB8AC3E}">
        <p14:creationId xmlns:p14="http://schemas.microsoft.com/office/powerpoint/2010/main" val="15503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DTDs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Get the Open Toolkit plugins with the DTDs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Copy the plugins to the Open Toolkit’s plugins/ directory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Run the Open Toolkit “integration” action to make the new plugin usable.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7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single publication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 err="1" smtClean="0"/>
              <a:t>Thunderbird+HawkVision</a:t>
            </a:r>
            <a:r>
              <a:rPr lang="en-US" sz="2400" dirty="0" smtClean="0"/>
              <a:t> content to local documentation repository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Create a new DITA map for the custom publication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Create a reference to the </a:t>
            </a:r>
            <a:r>
              <a:rPr lang="en-US" sz="2400" dirty="0" err="1" smtClean="0"/>
              <a:t>Thunderbird+HawkVision</a:t>
            </a:r>
            <a:r>
              <a:rPr lang="en-US" sz="2400" dirty="0" smtClean="0"/>
              <a:t> map and to the </a:t>
            </a:r>
            <a:r>
              <a:rPr lang="en-US" sz="2400" dirty="0" err="1" smtClean="0"/>
              <a:t>NetCo</a:t>
            </a:r>
            <a:r>
              <a:rPr lang="en-US" sz="2400" dirty="0" smtClean="0"/>
              <a:t>-specific content.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4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an EPUB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One-time setup: Install the DITA for Publishers EPUB plugin to the DITA Open Toolkit (out of the box with </a:t>
            </a:r>
            <a:r>
              <a:rPr lang="en-US" sz="2400" dirty="0" err="1" smtClean="0"/>
              <a:t>oXygenXML</a:t>
            </a:r>
            <a:r>
              <a:rPr lang="en-US" sz="24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Run the Open Toolkit “</a:t>
            </a:r>
            <a:r>
              <a:rPr lang="en-US" sz="2400" dirty="0" err="1" smtClean="0"/>
              <a:t>epub</a:t>
            </a:r>
            <a:r>
              <a:rPr lang="en-US" sz="2400" dirty="0" smtClean="0"/>
              <a:t>” transformation type against the publication map.</a:t>
            </a:r>
          </a:p>
        </p:txBody>
      </p:sp>
    </p:spTree>
    <p:extLst>
      <p:ext uri="{BB962C8B-B14F-4D97-AF65-F5344CB8AC3E}">
        <p14:creationId xmlns:p14="http://schemas.microsoft.com/office/powerpoint/2010/main" val="28529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have we seen?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Ease of integrating specializations</a:t>
            </a:r>
          </a:p>
          <a:p>
            <a:r>
              <a:rPr lang="en-US" sz="2400" dirty="0"/>
              <a:t>Ease of combining content from different companies</a:t>
            </a:r>
          </a:p>
          <a:p>
            <a:r>
              <a:rPr lang="en-US" sz="2400" dirty="0"/>
              <a:t>Ease of publishing content to a new delivery format (EPUB)</a:t>
            </a:r>
          </a:p>
          <a:p>
            <a:r>
              <a:rPr lang="en-US" sz="2400" dirty="0" smtClean="0"/>
              <a:t>Using the DITA Open Toolkit to manage DITA document types</a:t>
            </a:r>
            <a:endParaRPr lang="en-US" sz="2400" dirty="0"/>
          </a:p>
          <a:p>
            <a:r>
              <a:rPr lang="en-US" sz="2400" dirty="0" smtClean="0"/>
              <a:t>Using the DITA for Publishers EPUB transformation type to produce publication-ready EPUBs from DITA content.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4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314</Words>
  <Application>Microsoft Macintosh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Business Contrast 16x9</vt:lpstr>
      <vt:lpstr>Scenario #4: Creating EPUB</vt:lpstr>
      <vt:lpstr>Publishing aggregated content</vt:lpstr>
      <vt:lpstr>Install DTDs</vt:lpstr>
      <vt:lpstr>Create a single publication</vt:lpstr>
      <vt:lpstr>Generate an EPUB</vt:lpstr>
      <vt:lpstr>So what have we seen?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2016-11-05T19:37:35Z</dcterms:created>
  <dcterms:modified xsi:type="dcterms:W3CDTF">2016-11-06T16:59:28Z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